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  <p:sldMasterId id="2147483678" r:id="rId3"/>
  </p:sldMasterIdLst>
  <p:notesMasterIdLst>
    <p:notesMasterId r:id="rId3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veat" pitchFamily="2" charset="77"/>
      <p:regular r:id="rId43"/>
      <p:bold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Lucida Sans" panose="020B0602030504020204" pitchFamily="34" charset="77"/>
      <p:regular r:id="rId49"/>
      <p:bold r:id="rId50"/>
      <p:italic r:id="rId51"/>
      <p:bold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Overpass" pitchFamily="2" charset="77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C7EF4E-268F-4825-9D38-273D4A54223D}">
  <a:tblStyle styleId="{CFC7EF4E-268F-4825-9D38-273D4A5422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53197"/>
  </p:normalViewPr>
  <p:slideViewPr>
    <p:cSldViewPr snapToGrid="0">
      <p:cViewPr varScale="1">
        <p:scale>
          <a:sx n="86" d="100"/>
          <a:sy n="86" d="100"/>
        </p:scale>
        <p:origin x="294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34afa7cf8_2_51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634afa7cf8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34afa7cf8_2_508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634afa7cf8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34afa7cf8_2_631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634afa7cf8_2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634afa7cf8_2_733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Inventory is a collection of managed hosts with associated data and  groupings that Ansible can connect and manage.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-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Hosts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-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Groups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-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Static or dynamic sources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555555"/>
                </a:solidFill>
                <a:latin typeface="Overpass"/>
                <a:ea typeface="Overpass"/>
                <a:cs typeface="Overpass"/>
                <a:sym typeface="Overpass"/>
              </a:rPr>
              <a:t>There is always a group called </a:t>
            </a:r>
            <a:r>
              <a:rPr lang="en-GB" sz="1400" b="1">
                <a:solidFill>
                  <a:srgbClr val="555555"/>
                </a:solidFill>
                <a:latin typeface="Overpass"/>
                <a:ea typeface="Overpass"/>
                <a:cs typeface="Overpass"/>
                <a:sym typeface="Overpass"/>
              </a:rPr>
              <a:t>"all" </a:t>
            </a:r>
            <a:r>
              <a:rPr lang="en-GB" sz="1400">
                <a:solidFill>
                  <a:srgbClr val="555555"/>
                </a:solidFill>
                <a:latin typeface="Overpass"/>
                <a:ea typeface="Overpass"/>
                <a:cs typeface="Overpass"/>
                <a:sym typeface="Overpass"/>
              </a:rPr>
              <a:t>by default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400">
                <a:solidFill>
                  <a:srgbClr val="555555"/>
                </a:solidFill>
                <a:latin typeface="Overpass"/>
                <a:ea typeface="Overpass"/>
                <a:cs typeface="Overpass"/>
                <a:sym typeface="Overpass"/>
              </a:rPr>
              <a:t>Groups can be nested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[routers:children]</a:t>
            </a:r>
            <a:endParaRPr>
              <a:solidFill>
                <a:schemeClr val="lt1"/>
              </a:solidFill>
              <a:highlight>
                <a:srgbClr val="33333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slx</a:t>
            </a:r>
            <a:br>
              <a:rPr lang="en-GB">
                <a:solidFill>
                  <a:schemeClr val="lt1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chemeClr val="lt1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exos</a:t>
            </a:r>
            <a:endParaRPr>
              <a:solidFill>
                <a:schemeClr val="lt1"/>
              </a:solidFill>
              <a:highlight>
                <a:srgbClr val="33333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voss</a:t>
            </a:r>
            <a:br>
              <a:rPr lang="en-GB">
                <a:solidFill>
                  <a:schemeClr val="lt1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/>
          </a:p>
        </p:txBody>
      </p:sp>
      <p:sp>
        <p:nvSpPr>
          <p:cNvPr id="846" name="Google Shape;846;g634afa7cf8_2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634afa7cf8_2_958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SSH, Restconf, Netconf, proprietary API</a:t>
            </a:r>
            <a:endParaRPr/>
          </a:p>
        </p:txBody>
      </p:sp>
      <p:sp>
        <p:nvSpPr>
          <p:cNvPr id="951" name="Google Shape;951;g634afa7cf8_2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634afa7cf8_12_294:notes"/>
          <p:cNvSpPr txBox="1">
            <a:spLocks noGrp="1"/>
          </p:cNvSpPr>
          <p:nvPr>
            <p:ph type="body" idx="1"/>
          </p:nvPr>
        </p:nvSpPr>
        <p:spPr>
          <a:xfrm>
            <a:off x="685797" y="4343400"/>
            <a:ext cx="5486391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g634afa7cf8_1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837" y="685800"/>
            <a:ext cx="45769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634afa7cf8_12_635:notes"/>
          <p:cNvSpPr txBox="1">
            <a:spLocks noGrp="1"/>
          </p:cNvSpPr>
          <p:nvPr>
            <p:ph type="body" idx="1"/>
          </p:nvPr>
        </p:nvSpPr>
        <p:spPr>
          <a:xfrm>
            <a:off x="685797" y="4343400"/>
            <a:ext cx="5486391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ansible -</a:t>
            </a:r>
            <a:r>
              <a:rPr lang="en-GB" dirty="0" err="1"/>
              <a:t>i</a:t>
            </a:r>
            <a:r>
              <a:rPr lang="en-GB" dirty="0"/>
              <a:t> inventory -m ping all -v</a:t>
            </a:r>
            <a:br>
              <a:rPr lang="en-GB" dirty="0"/>
            </a:br>
            <a:r>
              <a:rPr lang="en-GB" dirty="0"/>
              <a:t>ansible -</a:t>
            </a:r>
            <a:r>
              <a:rPr lang="en-GB" dirty="0" err="1"/>
              <a:t>i</a:t>
            </a:r>
            <a:r>
              <a:rPr lang="en-GB" dirty="0"/>
              <a:t> inventory -m </a:t>
            </a:r>
            <a:r>
              <a:rPr lang="en-GB" dirty="0" err="1"/>
              <a:t>exos_facts</a:t>
            </a:r>
            <a:r>
              <a:rPr lang="en-GB" dirty="0"/>
              <a:t> R_SW1 -v</a:t>
            </a:r>
            <a:br>
              <a:rPr lang="en-GB" dirty="0"/>
            </a:br>
            <a:r>
              <a:rPr lang="en-GB" dirty="0"/>
              <a:t>ansible -m </a:t>
            </a:r>
            <a:r>
              <a:rPr lang="en-GB" dirty="0" err="1"/>
              <a:t>exos_facts</a:t>
            </a:r>
            <a:r>
              <a:rPr lang="en-GB" dirty="0"/>
              <a:t> -a "</a:t>
            </a:r>
            <a:r>
              <a:rPr lang="en-GB" dirty="0" err="1"/>
              <a:t>gather_network_resources</a:t>
            </a:r>
            <a:r>
              <a:rPr lang="en-GB" dirty="0"/>
              <a:t>=</a:t>
            </a:r>
            <a:r>
              <a:rPr lang="en-GB" dirty="0" err="1"/>
              <a:t>vlans</a:t>
            </a:r>
            <a:r>
              <a:rPr lang="en-GB" dirty="0"/>
              <a:t>" -</a:t>
            </a:r>
            <a:r>
              <a:rPr lang="en-GB" dirty="0" err="1"/>
              <a:t>i</a:t>
            </a:r>
            <a:r>
              <a:rPr lang="en-GB" dirty="0"/>
              <a:t> ../DEVELOPMENT/</a:t>
            </a:r>
            <a:r>
              <a:rPr lang="en-GB" dirty="0" err="1"/>
              <a:t>ansible_hosts</a:t>
            </a:r>
            <a:r>
              <a:rPr lang="en-GB" dirty="0"/>
              <a:t> R_SW1 -v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Idempotence is the property of certain operations in mathematics and computer science whereby they can be applied multiple times without changing the result beyond the initial application.</a:t>
            </a:r>
            <a:endParaRPr dirty="0"/>
          </a:p>
        </p:txBody>
      </p:sp>
      <p:sp>
        <p:nvSpPr>
          <p:cNvPr id="1068" name="Google Shape;1068;g634afa7cf8_12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634afa7cf8_12_643:notes"/>
          <p:cNvSpPr txBox="1">
            <a:spLocks noGrp="1"/>
          </p:cNvSpPr>
          <p:nvPr>
            <p:ph type="body" idx="1"/>
          </p:nvPr>
        </p:nvSpPr>
        <p:spPr>
          <a:xfrm>
            <a:off x="685797" y="4343400"/>
            <a:ext cx="5486391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g634afa7cf8_12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837" y="685800"/>
            <a:ext cx="45769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634afa7cf8_12_699:notes"/>
          <p:cNvSpPr txBox="1">
            <a:spLocks noGrp="1"/>
          </p:cNvSpPr>
          <p:nvPr>
            <p:ph type="body" idx="1"/>
          </p:nvPr>
        </p:nvSpPr>
        <p:spPr>
          <a:xfrm>
            <a:off x="685797" y="4343400"/>
            <a:ext cx="5486391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g634afa7cf8_12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837" y="685800"/>
            <a:ext cx="45769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634afa7cf8_12_736:notes"/>
          <p:cNvSpPr txBox="1">
            <a:spLocks noGrp="1"/>
          </p:cNvSpPr>
          <p:nvPr>
            <p:ph type="body" idx="1"/>
          </p:nvPr>
        </p:nvSpPr>
        <p:spPr>
          <a:xfrm>
            <a:off x="685797" y="4343400"/>
            <a:ext cx="5486391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g634afa7cf8_12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837" y="685800"/>
            <a:ext cx="45769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34afa7cf8_2_1239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634afa7cf8_2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34afa7cf8_2_67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634afa7cf8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634afa7cf8_12_619:notes"/>
          <p:cNvSpPr txBox="1">
            <a:spLocks noGrp="1"/>
          </p:cNvSpPr>
          <p:nvPr>
            <p:ph type="body" idx="1"/>
          </p:nvPr>
        </p:nvSpPr>
        <p:spPr>
          <a:xfrm>
            <a:off x="685797" y="4343400"/>
            <a:ext cx="5486391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g634afa7cf8_1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837" y="685800"/>
            <a:ext cx="45769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634afa7cf8_12_655:notes"/>
          <p:cNvSpPr txBox="1">
            <a:spLocks noGrp="1"/>
          </p:cNvSpPr>
          <p:nvPr>
            <p:ph type="body" idx="1"/>
          </p:nvPr>
        </p:nvSpPr>
        <p:spPr>
          <a:xfrm>
            <a:off x="685797" y="4343400"/>
            <a:ext cx="5486391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g634afa7cf8_12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837" y="685800"/>
            <a:ext cx="45769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602806dfea_0_14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Git repository with the files from demo: 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ujwalkomarla</a:t>
            </a:r>
            <a:r>
              <a:rPr lang="en-GB" dirty="0"/>
              <a:t>/</a:t>
            </a:r>
            <a:r>
              <a:rPr lang="en-GB" dirty="0" err="1"/>
              <a:t>Ansible_RMB_Demo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ansible-playbook -e </a:t>
            </a:r>
            <a:r>
              <a:rPr lang="en-GB" dirty="0" err="1"/>
              <a:t>rm_dest</a:t>
            </a:r>
            <a:r>
              <a:rPr lang="en-GB" dirty="0"/>
              <a:t>=~/</a:t>
            </a:r>
            <a:r>
              <a:rPr lang="en-GB" dirty="0" err="1"/>
              <a:t>github</a:t>
            </a:r>
            <a:r>
              <a:rPr lang="en-GB" dirty="0"/>
              <a:t>/</a:t>
            </a:r>
            <a:r>
              <a:rPr lang="en-GB" dirty="0" err="1"/>
              <a:t>exos_auto_save_cfg</a:t>
            </a:r>
            <a:r>
              <a:rPr lang="en-GB" dirty="0"/>
              <a:t>/ -e structure=role -e model=models/</a:t>
            </a:r>
            <a:r>
              <a:rPr lang="en-GB" dirty="0" err="1"/>
              <a:t>exos</a:t>
            </a:r>
            <a:r>
              <a:rPr lang="en-GB" dirty="0"/>
              <a:t>/</a:t>
            </a:r>
            <a:r>
              <a:rPr lang="en-GB" dirty="0" err="1"/>
              <a:t>auto_save_cfg</a:t>
            </a:r>
            <a:r>
              <a:rPr lang="en-GB" dirty="0"/>
              <a:t>/</a:t>
            </a:r>
            <a:r>
              <a:rPr lang="en-GB" dirty="0" err="1"/>
              <a:t>exos_auto_save_cfg.yaml</a:t>
            </a:r>
            <a:r>
              <a:rPr lang="en-GB" dirty="0"/>
              <a:t> </a:t>
            </a:r>
            <a:r>
              <a:rPr lang="en-GB" dirty="0" err="1"/>
              <a:t>site.yml</a:t>
            </a:r>
            <a:endParaRPr dirty="0"/>
          </a:p>
        </p:txBody>
      </p:sp>
      <p:sp>
        <p:nvSpPr>
          <p:cNvPr id="1127" name="Google Shape;1127;g602806dfe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635785a407_1_60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g635785a407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635785a407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635785a407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635785a40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635785a40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635785a407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635785a407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635785a407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635785a407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635785a407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635785a407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635785a407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635785a407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34afa7cf8_0_2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automation and configuration management tool. </a:t>
            </a:r>
            <a:br>
              <a:rPr lang="en-GB"/>
            </a:br>
            <a:r>
              <a:rPr lang="en-GB"/>
              <a:t>Emerged in 2012, networking modules in release 2.x - 2016.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Alternates - Chef, Puppet.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71% of networks are still driven manually via CLI.</a:t>
            </a:r>
            <a:endParaRPr/>
          </a:p>
        </p:txBody>
      </p:sp>
      <p:sp>
        <p:nvSpPr>
          <p:cNvPr id="176" name="Google Shape;176;g634afa7cf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602806dfea_0_4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g602806d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602806dfe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602806dfe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602806dfe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602806dfe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634afa7cf8_2_2381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g634afa7cf8_2_2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635785a407_1_34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g635785a407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34afa7cf8_2_87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Ansible Galaxy - Jump-start your automation project with great content from the Ansible community. Galaxy provides pre-packaged units of work known to Ansible as roles.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Roles are ways of automatically loading certain </a:t>
            </a:r>
            <a:r>
              <a:rPr lang="en-GB" dirty="0" err="1"/>
              <a:t>vars_files</a:t>
            </a:r>
            <a:r>
              <a:rPr lang="en-GB" dirty="0"/>
              <a:t>, tasks, and handlers based on a known file structure. Grouping content by roles also allows easy sharing of roles with other users.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634afa7cf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4afa7cf8_2_117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Predictable outcome; reduces human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634afa7cf8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34afa7cf8_2_158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Generate, push, save and collect device config. Upgrade devices.</a:t>
            </a:r>
            <a:endParaRPr/>
          </a:p>
        </p:txBody>
      </p:sp>
      <p:sp>
        <p:nvSpPr>
          <p:cNvPr id="265" name="Google Shape;265;g634afa7cf8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34afa7cf8_2_206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634afa7cf8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34afa7cf8_2_308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634afa7cf8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34afa7cf8_2_403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634afa7cf8_2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128" y="685791"/>
            <a:ext cx="457237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457172" y="1203299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subTitle" idx="1"/>
          </p:nvPr>
        </p:nvSpPr>
        <p:spPr>
          <a:xfrm>
            <a:off x="457172" y="205067"/>
            <a:ext cx="8228700" cy="3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3"/>
          </p:nvPr>
        </p:nvSpPr>
        <p:spPr>
          <a:xfrm>
            <a:off x="457172" y="2761220"/>
            <a:ext cx="40155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3"/>
          </p:nvPr>
        </p:nvSpPr>
        <p:spPr>
          <a:xfrm>
            <a:off x="4673927" y="2761220"/>
            <a:ext cx="40155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3"/>
          </p:nvPr>
        </p:nvSpPr>
        <p:spPr>
          <a:xfrm>
            <a:off x="457172" y="2761220"/>
            <a:ext cx="82287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82287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2"/>
          </p:nvPr>
        </p:nvSpPr>
        <p:spPr>
          <a:xfrm>
            <a:off x="457172" y="2761220"/>
            <a:ext cx="82287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3"/>
          </p:nvPr>
        </p:nvSpPr>
        <p:spPr>
          <a:xfrm>
            <a:off x="457172" y="2761220"/>
            <a:ext cx="40155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4"/>
          </p:nvPr>
        </p:nvSpPr>
        <p:spPr>
          <a:xfrm>
            <a:off x="4673927" y="2761220"/>
            <a:ext cx="40155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26493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2"/>
          </p:nvPr>
        </p:nvSpPr>
        <p:spPr>
          <a:xfrm>
            <a:off x="3239388" y="1203299"/>
            <a:ext cx="26493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3"/>
          </p:nvPr>
        </p:nvSpPr>
        <p:spPr>
          <a:xfrm>
            <a:off x="6021277" y="1203299"/>
            <a:ext cx="26493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4"/>
          </p:nvPr>
        </p:nvSpPr>
        <p:spPr>
          <a:xfrm>
            <a:off x="457172" y="2761220"/>
            <a:ext cx="26493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5"/>
          </p:nvPr>
        </p:nvSpPr>
        <p:spPr>
          <a:xfrm>
            <a:off x="3239388" y="2761220"/>
            <a:ext cx="26493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6"/>
          </p:nvPr>
        </p:nvSpPr>
        <p:spPr>
          <a:xfrm>
            <a:off x="6021277" y="2761220"/>
            <a:ext cx="26493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/>
          <p:nvPr/>
        </p:nvSpPr>
        <p:spPr>
          <a:xfrm>
            <a:off x="336172" y="74"/>
            <a:ext cx="0" cy="665320"/>
          </a:xfrm>
          <a:custGeom>
            <a:avLst/>
            <a:gdLst/>
            <a:ahLst/>
            <a:cxnLst/>
            <a:rect l="l" t="t" r="r" b="b"/>
            <a:pathLst>
              <a:path w="120000" h="887094" extrusionOk="0">
                <a:moveTo>
                  <a:pt x="0" y="88649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109;p27"/>
          <p:cNvSpPr/>
          <p:nvPr/>
        </p:nvSpPr>
        <p:spPr>
          <a:xfrm>
            <a:off x="336166" y="4801049"/>
            <a:ext cx="0" cy="342900"/>
          </a:xfrm>
          <a:custGeom>
            <a:avLst/>
            <a:gdLst/>
            <a:ahLst/>
            <a:cxnLst/>
            <a:rect l="l" t="t" r="r" b="b"/>
            <a:pathLst>
              <a:path w="120000" h="457200" extrusionOk="0">
                <a:moveTo>
                  <a:pt x="0" y="45659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0" name="Google Shape;110;p27"/>
          <p:cNvSpPr/>
          <p:nvPr/>
        </p:nvSpPr>
        <p:spPr>
          <a:xfrm>
            <a:off x="8041638" y="4734937"/>
            <a:ext cx="732633" cy="17108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1" name="Google Shape;111;p27"/>
          <p:cNvSpPr txBox="1">
            <a:spLocks noGrp="1"/>
          </p:cNvSpPr>
          <p:nvPr>
            <p:ph type="ctrTitle"/>
          </p:nvPr>
        </p:nvSpPr>
        <p:spPr>
          <a:xfrm>
            <a:off x="2889756" y="170720"/>
            <a:ext cx="3364486" cy="40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2795726" y="322603"/>
            <a:ext cx="3552548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800" b="0" i="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539290" y="1031684"/>
            <a:ext cx="8065419" cy="313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2795726" y="322603"/>
            <a:ext cx="3552548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800" b="0" i="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2795726" y="322603"/>
            <a:ext cx="3552548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800" b="0" i="0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body" idx="1"/>
          </p:nvPr>
        </p:nvSpPr>
        <p:spPr>
          <a:xfrm>
            <a:off x="1418396" y="1176875"/>
            <a:ext cx="2776572" cy="26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2795726" y="322603"/>
            <a:ext cx="3552548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0" i="0" u="none" strike="noStrike" cap="non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539290" y="1031684"/>
            <a:ext cx="8065419" cy="313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5" Type="http://schemas.openxmlformats.org/officeDocument/2006/relationships/image" Target="../media/image7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bit.ly/AnsibleNetwork" TargetMode="External"/><Relationship Id="rId4" Type="http://schemas.openxmlformats.org/officeDocument/2006/relationships/hyperlink" Target="https://docs.ansible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sible-network/resource_module_build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ujwalkomarla/Ansible_RMB_Demo/tree/mast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tremenetworks/EXOS_Apps/tree/master/REST/exampl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tremenetworks/EXOS_Apps/tree/master/JSONRPC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documentation.extremenetworks.com/app_notes/MMI/121152_MMI_Application_Release_Notes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lashishC/ansible_bangalore_meetup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nsible.github.io/workshop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sible.com/products/network-autom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/>
          <p:nvPr/>
        </p:nvSpPr>
        <p:spPr>
          <a:xfrm>
            <a:off x="0" y="0"/>
            <a:ext cx="9143759" cy="5143328"/>
          </a:xfrm>
          <a:custGeom>
            <a:avLst/>
            <a:gdLst/>
            <a:ahLst/>
            <a:cxnLst/>
            <a:rect l="l" t="t" r="r" b="b"/>
            <a:pathLst>
              <a:path w="28001" h="15751" extrusionOk="0">
                <a:moveTo>
                  <a:pt x="0" y="0"/>
                </a:moveTo>
                <a:lnTo>
                  <a:pt x="28000" y="0"/>
                </a:lnTo>
                <a:lnTo>
                  <a:pt x="28000" y="15750"/>
                </a:lnTo>
                <a:lnTo>
                  <a:pt x="0" y="15750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143" name="Google Shape;143;p32"/>
          <p:cNvSpPr/>
          <p:nvPr/>
        </p:nvSpPr>
        <p:spPr>
          <a:xfrm>
            <a:off x="768375" y="1574901"/>
            <a:ext cx="7483900" cy="2043812"/>
          </a:xfrm>
          <a:custGeom>
            <a:avLst/>
            <a:gdLst/>
            <a:ahLst/>
            <a:cxnLst/>
            <a:rect l="l" t="t" r="r" b="b"/>
            <a:pathLst>
              <a:path w="22918" h="6259" extrusionOk="0">
                <a:moveTo>
                  <a:pt x="0" y="0"/>
                </a:moveTo>
                <a:lnTo>
                  <a:pt x="22917" y="0"/>
                </a:lnTo>
                <a:lnTo>
                  <a:pt x="22917" y="6258"/>
                </a:lnTo>
                <a:lnTo>
                  <a:pt x="0" y="62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44" name="Google Shape;144;p32"/>
          <p:cNvSpPr/>
          <p:nvPr/>
        </p:nvSpPr>
        <p:spPr>
          <a:xfrm>
            <a:off x="8471391" y="5013691"/>
            <a:ext cx="549259" cy="423849"/>
          </a:xfrm>
          <a:custGeom>
            <a:avLst/>
            <a:gdLst/>
            <a:ahLst/>
            <a:cxnLst/>
            <a:rect l="l" t="t" r="r" b="b"/>
            <a:pathLst>
              <a:path w="1682" h="1298" extrusionOk="0">
                <a:moveTo>
                  <a:pt x="0" y="0"/>
                </a:moveTo>
                <a:lnTo>
                  <a:pt x="1681" y="0"/>
                </a:lnTo>
                <a:lnTo>
                  <a:pt x="1681" y="1297"/>
                </a:lnTo>
                <a:lnTo>
                  <a:pt x="0" y="129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45" name="Google Shape;145;p32"/>
          <p:cNvSpPr txBox="1"/>
          <p:nvPr/>
        </p:nvSpPr>
        <p:spPr>
          <a:xfrm>
            <a:off x="854571" y="2326600"/>
            <a:ext cx="69366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Ansible Network Automation</a:t>
            </a:r>
            <a:endParaRPr sz="33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1"/>
          <p:cNvSpPr/>
          <p:nvPr/>
        </p:nvSpPr>
        <p:spPr>
          <a:xfrm>
            <a:off x="5634641" y="349724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622" name="Google Shape;62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4967" y="350051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1"/>
          <p:cNvSpPr/>
          <p:nvPr/>
        </p:nvSpPr>
        <p:spPr>
          <a:xfrm>
            <a:off x="3077745" y="1512206"/>
            <a:ext cx="2540242" cy="2251492"/>
          </a:xfrm>
          <a:custGeom>
            <a:avLst/>
            <a:gdLst/>
            <a:ahLst/>
            <a:cxnLst/>
            <a:rect l="l" t="t" r="r" b="b"/>
            <a:pathLst>
              <a:path w="7779" h="6895" extrusionOk="0">
                <a:moveTo>
                  <a:pt x="0" y="0"/>
                </a:moveTo>
                <a:lnTo>
                  <a:pt x="7778" y="0"/>
                </a:lnTo>
                <a:lnTo>
                  <a:pt x="7778" y="6894"/>
                </a:lnTo>
                <a:lnTo>
                  <a:pt x="0" y="689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24" name="Google Shape;624;p41"/>
          <p:cNvSpPr/>
          <p:nvPr/>
        </p:nvSpPr>
        <p:spPr>
          <a:xfrm>
            <a:off x="3077745" y="1511879"/>
            <a:ext cx="2540242" cy="2251492"/>
          </a:xfrm>
          <a:custGeom>
            <a:avLst/>
            <a:gdLst/>
            <a:ahLst/>
            <a:cxnLst/>
            <a:rect l="l" t="t" r="r" b="b"/>
            <a:pathLst>
              <a:path w="7779" h="6895" extrusionOk="0">
                <a:moveTo>
                  <a:pt x="0" y="0"/>
                </a:moveTo>
                <a:lnTo>
                  <a:pt x="7778" y="0"/>
                </a:lnTo>
                <a:lnTo>
                  <a:pt x="7778" y="6894"/>
                </a:lnTo>
                <a:lnTo>
                  <a:pt x="0" y="6894"/>
                </a:lnTo>
                <a:lnTo>
                  <a:pt x="0" y="0"/>
                </a:lnTo>
              </a:path>
            </a:pathLst>
          </a:custGeom>
          <a:noFill/>
          <a:ln w="284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41"/>
          <p:cNvSpPr/>
          <p:nvPr/>
        </p:nvSpPr>
        <p:spPr>
          <a:xfrm>
            <a:off x="3089174" y="1525920"/>
            <a:ext cx="2547099" cy="334050"/>
          </a:xfrm>
          <a:custGeom>
            <a:avLst/>
            <a:gdLst/>
            <a:ahLst/>
            <a:cxnLst/>
            <a:rect l="l" t="t" r="r" b="b"/>
            <a:pathLst>
              <a:path w="7800" h="1023" extrusionOk="0">
                <a:moveTo>
                  <a:pt x="0" y="0"/>
                </a:moveTo>
                <a:lnTo>
                  <a:pt x="7799" y="0"/>
                </a:lnTo>
                <a:lnTo>
                  <a:pt x="7799" y="1022"/>
                </a:lnTo>
                <a:lnTo>
                  <a:pt x="0" y="1022"/>
                </a:lnTo>
                <a:lnTo>
                  <a:pt x="0" y="0"/>
                </a:lnTo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626" name="Google Shape;626;p41"/>
          <p:cNvSpPr/>
          <p:nvPr/>
        </p:nvSpPr>
        <p:spPr>
          <a:xfrm>
            <a:off x="5859961" y="1420448"/>
            <a:ext cx="327" cy="2498356"/>
          </a:xfrm>
          <a:custGeom>
            <a:avLst/>
            <a:gdLst/>
            <a:ahLst/>
            <a:cxnLst/>
            <a:rect l="l" t="t" r="r" b="b"/>
            <a:pathLst>
              <a:path w="1" h="7651" extrusionOk="0">
                <a:moveTo>
                  <a:pt x="0" y="0"/>
                </a:moveTo>
                <a:lnTo>
                  <a:pt x="0" y="765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627" name="Google Shape;627;p41"/>
          <p:cNvCxnSpPr/>
          <p:nvPr/>
        </p:nvCxnSpPr>
        <p:spPr>
          <a:xfrm>
            <a:off x="5859961" y="1420448"/>
            <a:ext cx="0" cy="2498029"/>
          </a:xfrm>
          <a:prstGeom prst="straightConnector1">
            <a:avLst/>
          </a:prstGeom>
          <a:noFill/>
          <a:ln w="18700" cap="flat" cmpd="sng">
            <a:solidFill>
              <a:srgbClr val="D9D9D9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628" name="Google Shape;628;p41"/>
          <p:cNvSpPr/>
          <p:nvPr/>
        </p:nvSpPr>
        <p:spPr>
          <a:xfrm>
            <a:off x="3096032" y="1583718"/>
            <a:ext cx="2439337" cy="222374"/>
          </a:xfrm>
          <a:custGeom>
            <a:avLst/>
            <a:gdLst/>
            <a:ahLst/>
            <a:cxnLst/>
            <a:rect l="l" t="t" r="r" b="b"/>
            <a:pathLst>
              <a:path w="7470" h="681" extrusionOk="0">
                <a:moveTo>
                  <a:pt x="0" y="0"/>
                </a:moveTo>
                <a:lnTo>
                  <a:pt x="7469" y="0"/>
                </a:lnTo>
                <a:lnTo>
                  <a:pt x="7469" y="680"/>
                </a:lnTo>
                <a:lnTo>
                  <a:pt x="0" y="68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29" name="Google Shape;629;p41"/>
          <p:cNvSpPr/>
          <p:nvPr/>
        </p:nvSpPr>
        <p:spPr>
          <a:xfrm>
            <a:off x="3760237" y="361480"/>
            <a:ext cx="731475" cy="674631"/>
          </a:xfrm>
          <a:custGeom>
            <a:avLst/>
            <a:gdLst/>
            <a:ahLst/>
            <a:cxnLst/>
            <a:rect l="l" t="t" r="r" b="b"/>
            <a:pathLst>
              <a:path w="2240" h="2066" extrusionOk="0">
                <a:moveTo>
                  <a:pt x="0" y="0"/>
                </a:moveTo>
                <a:lnTo>
                  <a:pt x="2239" y="0"/>
                </a:lnTo>
                <a:lnTo>
                  <a:pt x="2239" y="2065"/>
                </a:lnTo>
                <a:lnTo>
                  <a:pt x="0" y="20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630" name="Google Shape;63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0237" y="361806"/>
            <a:ext cx="730495" cy="67365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1"/>
          <p:cNvSpPr/>
          <p:nvPr/>
        </p:nvSpPr>
        <p:spPr>
          <a:xfrm>
            <a:off x="3829792" y="875453"/>
            <a:ext cx="592037" cy="183515"/>
          </a:xfrm>
          <a:custGeom>
            <a:avLst/>
            <a:gdLst/>
            <a:ahLst/>
            <a:cxnLst/>
            <a:rect l="l" t="t" r="r" b="b"/>
            <a:pathLst>
              <a:path w="1813" h="562" extrusionOk="0">
                <a:moveTo>
                  <a:pt x="0" y="0"/>
                </a:moveTo>
                <a:lnTo>
                  <a:pt x="1812" y="0"/>
                </a:lnTo>
                <a:lnTo>
                  <a:pt x="1812" y="561"/>
                </a:lnTo>
                <a:lnTo>
                  <a:pt x="0" y="5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32" name="Google Shape;632;p41"/>
          <p:cNvSpPr txBox="1"/>
          <p:nvPr/>
        </p:nvSpPr>
        <p:spPr>
          <a:xfrm>
            <a:off x="3381437" y="1610167"/>
            <a:ext cx="2221201" cy="19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ANSIBLE AUTOMATION ENGINE</a:t>
            </a:r>
            <a:endParaRPr sz="9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" name="Google Shape;633;p41"/>
          <p:cNvSpPr/>
          <p:nvPr/>
        </p:nvSpPr>
        <p:spPr>
          <a:xfrm>
            <a:off x="2280633" y="3250703"/>
            <a:ext cx="731475" cy="8163"/>
          </a:xfrm>
          <a:custGeom>
            <a:avLst/>
            <a:gdLst/>
            <a:ahLst/>
            <a:cxnLst/>
            <a:rect l="l" t="t" r="r" b="b"/>
            <a:pathLst>
              <a:path w="2240" h="25" extrusionOk="0">
                <a:moveTo>
                  <a:pt x="0" y="24"/>
                </a:moveTo>
                <a:lnTo>
                  <a:pt x="2239" y="0"/>
                </a:lnTo>
                <a:lnTo>
                  <a:pt x="0" y="24"/>
                </a:lnTo>
              </a:path>
            </a:pathLst>
          </a:custGeom>
          <a:noFill/>
          <a:ln>
            <a:noFill/>
          </a:ln>
        </p:spPr>
      </p:sp>
      <p:cxnSp>
        <p:nvCxnSpPr>
          <p:cNvPr id="634" name="Google Shape;634;p41"/>
          <p:cNvCxnSpPr/>
          <p:nvPr/>
        </p:nvCxnSpPr>
        <p:spPr>
          <a:xfrm rot="10800000" flipH="1">
            <a:off x="2280633" y="3251356"/>
            <a:ext cx="659633" cy="6857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5" name="Google Shape;635;p41"/>
          <p:cNvSpPr/>
          <p:nvPr/>
        </p:nvSpPr>
        <p:spPr>
          <a:xfrm>
            <a:off x="2939614" y="3229478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1" y="139"/>
                </a:moveTo>
                <a:lnTo>
                  <a:pt x="177" y="68"/>
                </a:lnTo>
                <a:lnTo>
                  <a:pt x="0" y="0"/>
                </a:lnTo>
                <a:lnTo>
                  <a:pt x="1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36" name="Google Shape;636;p41"/>
          <p:cNvSpPr/>
          <p:nvPr/>
        </p:nvSpPr>
        <p:spPr>
          <a:xfrm>
            <a:off x="5660438" y="2268472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637" name="Google Shape;637;p41"/>
          <p:cNvCxnSpPr/>
          <p:nvPr/>
        </p:nvCxnSpPr>
        <p:spPr>
          <a:xfrm>
            <a:off x="5660438" y="2268472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4CB1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41"/>
          <p:cNvSpPr/>
          <p:nvPr/>
        </p:nvSpPr>
        <p:spPr>
          <a:xfrm>
            <a:off x="6055565" y="2246267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70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4CB1B2"/>
          </a:solidFill>
          <a:ln w="9525" cap="flat" cmpd="sng">
            <a:solidFill>
              <a:srgbClr val="4CB1B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39" name="Google Shape;639;p41"/>
          <p:cNvSpPr/>
          <p:nvPr/>
        </p:nvSpPr>
        <p:spPr>
          <a:xfrm>
            <a:off x="5660438" y="3197477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640" name="Google Shape;640;p41"/>
          <p:cNvCxnSpPr/>
          <p:nvPr/>
        </p:nvCxnSpPr>
        <p:spPr>
          <a:xfrm>
            <a:off x="5660438" y="3197151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1" name="Google Shape;641;p41"/>
          <p:cNvSpPr/>
          <p:nvPr/>
        </p:nvSpPr>
        <p:spPr>
          <a:xfrm>
            <a:off x="6055565" y="3174619"/>
            <a:ext cx="58126" cy="46042"/>
          </a:xfrm>
          <a:custGeom>
            <a:avLst/>
            <a:gdLst/>
            <a:ahLst/>
            <a:cxnLst/>
            <a:rect l="l" t="t" r="r" b="b"/>
            <a:pathLst>
              <a:path w="178" h="141" extrusionOk="0">
                <a:moveTo>
                  <a:pt x="0" y="140"/>
                </a:moveTo>
                <a:lnTo>
                  <a:pt x="177" y="70"/>
                </a:lnTo>
                <a:lnTo>
                  <a:pt x="0" y="0"/>
                </a:lnTo>
                <a:lnTo>
                  <a:pt x="0" y="14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42" name="Google Shape;642;p41"/>
          <p:cNvSpPr/>
          <p:nvPr/>
        </p:nvSpPr>
        <p:spPr>
          <a:xfrm>
            <a:off x="2044537" y="2719423"/>
            <a:ext cx="966918" cy="327"/>
          </a:xfrm>
          <a:custGeom>
            <a:avLst/>
            <a:gdLst/>
            <a:ahLst/>
            <a:cxnLst/>
            <a:rect l="l" t="t" r="r" b="b"/>
            <a:pathLst>
              <a:path w="2961" h="1" extrusionOk="0">
                <a:moveTo>
                  <a:pt x="0" y="0"/>
                </a:moveTo>
                <a:lnTo>
                  <a:pt x="296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643" name="Google Shape;643;p41"/>
          <p:cNvCxnSpPr/>
          <p:nvPr/>
        </p:nvCxnSpPr>
        <p:spPr>
          <a:xfrm>
            <a:off x="2044537" y="2719096"/>
            <a:ext cx="895403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4" name="Google Shape;644;p41"/>
          <p:cNvSpPr/>
          <p:nvPr/>
        </p:nvSpPr>
        <p:spPr>
          <a:xfrm>
            <a:off x="2939614" y="2696565"/>
            <a:ext cx="58126" cy="46042"/>
          </a:xfrm>
          <a:custGeom>
            <a:avLst/>
            <a:gdLst/>
            <a:ahLst/>
            <a:cxnLst/>
            <a:rect l="l" t="t" r="r" b="b"/>
            <a:pathLst>
              <a:path w="178" h="141" extrusionOk="0">
                <a:moveTo>
                  <a:pt x="0" y="140"/>
                </a:moveTo>
                <a:lnTo>
                  <a:pt x="177" y="71"/>
                </a:lnTo>
                <a:lnTo>
                  <a:pt x="0" y="0"/>
                </a:lnTo>
                <a:lnTo>
                  <a:pt x="0" y="14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45" name="Google Shape;645;p41"/>
          <p:cNvSpPr/>
          <p:nvPr/>
        </p:nvSpPr>
        <p:spPr>
          <a:xfrm>
            <a:off x="1956368" y="2520560"/>
            <a:ext cx="327" cy="357888"/>
          </a:xfrm>
          <a:custGeom>
            <a:avLst/>
            <a:gdLst/>
            <a:ahLst/>
            <a:cxnLst/>
            <a:rect l="l" t="t" r="r" b="b"/>
            <a:pathLst>
              <a:path w="1" h="1096" extrusionOk="0">
                <a:moveTo>
                  <a:pt x="0" y="0"/>
                </a:move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646" name="Google Shape;646;p41"/>
          <p:cNvCxnSpPr/>
          <p:nvPr/>
        </p:nvCxnSpPr>
        <p:spPr>
          <a:xfrm>
            <a:off x="1956368" y="2520234"/>
            <a:ext cx="0" cy="28115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7" name="Google Shape;647;p41"/>
          <p:cNvSpPr/>
          <p:nvPr/>
        </p:nvSpPr>
        <p:spPr>
          <a:xfrm>
            <a:off x="1935469" y="2801385"/>
            <a:ext cx="42452" cy="62369"/>
          </a:xfrm>
          <a:custGeom>
            <a:avLst/>
            <a:gdLst/>
            <a:ahLst/>
            <a:cxnLst/>
            <a:rect l="l" t="t" r="r" b="b"/>
            <a:pathLst>
              <a:path w="130" h="191" extrusionOk="0">
                <a:moveTo>
                  <a:pt x="0" y="0"/>
                </a:moveTo>
                <a:lnTo>
                  <a:pt x="65" y="190"/>
                </a:lnTo>
                <a:lnTo>
                  <a:pt x="129" y="0"/>
                </a:lnTo>
                <a:lnTo>
                  <a:pt x="0" y="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48" name="Google Shape;648;p41"/>
          <p:cNvSpPr/>
          <p:nvPr/>
        </p:nvSpPr>
        <p:spPr>
          <a:xfrm>
            <a:off x="2047802" y="2518275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649" name="Google Shape;649;p41"/>
          <p:cNvCxnSpPr/>
          <p:nvPr/>
        </p:nvCxnSpPr>
        <p:spPr>
          <a:xfrm>
            <a:off x="2047802" y="2517948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0" name="Google Shape;650;p41"/>
          <p:cNvSpPr/>
          <p:nvPr/>
        </p:nvSpPr>
        <p:spPr>
          <a:xfrm>
            <a:off x="2616001" y="2343902"/>
            <a:ext cx="397413" cy="6857"/>
          </a:xfrm>
          <a:custGeom>
            <a:avLst/>
            <a:gdLst/>
            <a:ahLst/>
            <a:cxnLst/>
            <a:rect l="l" t="t" r="r" b="b"/>
            <a:pathLst>
              <a:path w="1217" h="21" extrusionOk="0">
                <a:moveTo>
                  <a:pt x="0" y="20"/>
                </a:moveTo>
                <a:lnTo>
                  <a:pt x="1216" y="0"/>
                </a:lnTo>
                <a:lnTo>
                  <a:pt x="0" y="20"/>
                </a:lnTo>
              </a:path>
            </a:pathLst>
          </a:custGeom>
          <a:noFill/>
          <a:ln>
            <a:noFill/>
          </a:ln>
        </p:spPr>
      </p:sp>
      <p:cxnSp>
        <p:nvCxnSpPr>
          <p:cNvPr id="651" name="Google Shape;651;p41"/>
          <p:cNvCxnSpPr/>
          <p:nvPr/>
        </p:nvCxnSpPr>
        <p:spPr>
          <a:xfrm rot="10800000" flipH="1">
            <a:off x="2616001" y="2344882"/>
            <a:ext cx="325898" cy="555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2" name="Google Shape;652;p41"/>
          <p:cNvSpPr/>
          <p:nvPr/>
        </p:nvSpPr>
        <p:spPr>
          <a:xfrm>
            <a:off x="2940920" y="2322351"/>
            <a:ext cx="58779" cy="46042"/>
          </a:xfrm>
          <a:custGeom>
            <a:avLst/>
            <a:gdLst/>
            <a:ahLst/>
            <a:cxnLst/>
            <a:rect l="l" t="t" r="r" b="b"/>
            <a:pathLst>
              <a:path w="180" h="141" extrusionOk="0">
                <a:moveTo>
                  <a:pt x="2" y="140"/>
                </a:moveTo>
                <a:lnTo>
                  <a:pt x="179" y="66"/>
                </a:lnTo>
                <a:lnTo>
                  <a:pt x="0" y="0"/>
                </a:lnTo>
                <a:lnTo>
                  <a:pt x="2" y="14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53" name="Google Shape;653;p41"/>
          <p:cNvSpPr/>
          <p:nvPr/>
        </p:nvSpPr>
        <p:spPr>
          <a:xfrm>
            <a:off x="2824994" y="2045119"/>
            <a:ext cx="187114" cy="327"/>
          </a:xfrm>
          <a:custGeom>
            <a:avLst/>
            <a:gdLst/>
            <a:ahLst/>
            <a:cxnLst/>
            <a:rect l="l" t="t" r="r" b="b"/>
            <a:pathLst>
              <a:path w="573" h="1" extrusionOk="0">
                <a:moveTo>
                  <a:pt x="0" y="0"/>
                </a:moveTo>
                <a:lnTo>
                  <a:pt x="57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654" name="Google Shape;654;p41"/>
          <p:cNvCxnSpPr/>
          <p:nvPr/>
        </p:nvCxnSpPr>
        <p:spPr>
          <a:xfrm>
            <a:off x="2824994" y="2045119"/>
            <a:ext cx="115599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41"/>
          <p:cNvSpPr/>
          <p:nvPr/>
        </p:nvSpPr>
        <p:spPr>
          <a:xfrm>
            <a:off x="2940267" y="2022914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70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56" name="Google Shape;656;p41"/>
          <p:cNvSpPr/>
          <p:nvPr/>
        </p:nvSpPr>
        <p:spPr>
          <a:xfrm>
            <a:off x="2835444" y="1305833"/>
            <a:ext cx="327" cy="739613"/>
          </a:xfrm>
          <a:custGeom>
            <a:avLst/>
            <a:gdLst/>
            <a:ahLst/>
            <a:cxnLst/>
            <a:rect l="l" t="t" r="r" b="b"/>
            <a:pathLst>
              <a:path w="1" h="2265" extrusionOk="0">
                <a:moveTo>
                  <a:pt x="0" y="0"/>
                </a:moveTo>
                <a:lnTo>
                  <a:pt x="0" y="22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657" name="Google Shape;657;p41"/>
          <p:cNvCxnSpPr/>
          <p:nvPr/>
        </p:nvCxnSpPr>
        <p:spPr>
          <a:xfrm>
            <a:off x="2835117" y="1305833"/>
            <a:ext cx="0" cy="73928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41"/>
          <p:cNvSpPr/>
          <p:nvPr/>
        </p:nvSpPr>
        <p:spPr>
          <a:xfrm>
            <a:off x="2824994" y="1305833"/>
            <a:ext cx="1303592" cy="327"/>
          </a:xfrm>
          <a:custGeom>
            <a:avLst/>
            <a:gdLst/>
            <a:ahLst/>
            <a:cxnLst/>
            <a:rect l="l" t="t" r="r" b="b"/>
            <a:pathLst>
              <a:path w="3992" h="1" extrusionOk="0">
                <a:moveTo>
                  <a:pt x="3991" y="0"/>
                </a:moveTo>
                <a:lnTo>
                  <a:pt x="0" y="0"/>
                </a:lnTo>
                <a:lnTo>
                  <a:pt x="3991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659" name="Google Shape;659;p41"/>
          <p:cNvCxnSpPr/>
          <p:nvPr/>
        </p:nvCxnSpPr>
        <p:spPr>
          <a:xfrm rot="10800000">
            <a:off x="2824994" y="1305833"/>
            <a:ext cx="1303266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41"/>
          <p:cNvSpPr/>
          <p:nvPr/>
        </p:nvSpPr>
        <p:spPr>
          <a:xfrm>
            <a:off x="4127934" y="1107623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661" name="Google Shape;661;p41"/>
          <p:cNvCxnSpPr/>
          <p:nvPr/>
        </p:nvCxnSpPr>
        <p:spPr>
          <a:xfrm>
            <a:off x="4127934" y="1107623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2" name="Google Shape;662;p41"/>
          <p:cNvSpPr/>
          <p:nvPr/>
        </p:nvSpPr>
        <p:spPr>
          <a:xfrm>
            <a:off x="1519116" y="1590249"/>
            <a:ext cx="906833" cy="664508"/>
          </a:xfrm>
          <a:custGeom>
            <a:avLst/>
            <a:gdLst/>
            <a:ahLst/>
            <a:cxnLst/>
            <a:rect l="l" t="t" r="r" b="b"/>
            <a:pathLst>
              <a:path w="2777" h="2035" extrusionOk="0">
                <a:moveTo>
                  <a:pt x="0" y="0"/>
                </a:moveTo>
                <a:lnTo>
                  <a:pt x="2776" y="0"/>
                </a:lnTo>
                <a:lnTo>
                  <a:pt x="2776" y="2034"/>
                </a:lnTo>
                <a:lnTo>
                  <a:pt x="0" y="20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663" name="Google Shape;66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9443" y="1590249"/>
            <a:ext cx="906180" cy="66352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1"/>
          <p:cNvSpPr/>
          <p:nvPr/>
        </p:nvSpPr>
        <p:spPr>
          <a:xfrm>
            <a:off x="1395027" y="2254104"/>
            <a:ext cx="1159910" cy="165229"/>
          </a:xfrm>
          <a:custGeom>
            <a:avLst/>
            <a:gdLst/>
            <a:ahLst/>
            <a:cxnLst/>
            <a:rect l="l" t="t" r="r" b="b"/>
            <a:pathLst>
              <a:path w="3552" h="506" extrusionOk="0">
                <a:moveTo>
                  <a:pt x="0" y="0"/>
                </a:moveTo>
                <a:lnTo>
                  <a:pt x="3551" y="0"/>
                </a:lnTo>
                <a:lnTo>
                  <a:pt x="3551" y="505"/>
                </a:lnTo>
                <a:lnTo>
                  <a:pt x="0" y="50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65" name="Google Shape;665;p41"/>
          <p:cNvSpPr txBox="1"/>
          <p:nvPr/>
        </p:nvSpPr>
        <p:spPr>
          <a:xfrm>
            <a:off x="3973475" y="922475"/>
            <a:ext cx="334388" cy="12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CMDB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6" name="Google Shape;666;p41"/>
          <p:cNvSpPr/>
          <p:nvPr/>
        </p:nvSpPr>
        <p:spPr>
          <a:xfrm>
            <a:off x="3344864" y="2576725"/>
            <a:ext cx="911731" cy="178291"/>
          </a:xfrm>
          <a:custGeom>
            <a:avLst/>
            <a:gdLst/>
            <a:ahLst/>
            <a:cxnLst/>
            <a:rect l="l" t="t" r="r" b="b"/>
            <a:pathLst>
              <a:path w="2792" h="546" extrusionOk="0">
                <a:moveTo>
                  <a:pt x="0" y="0"/>
                </a:moveTo>
                <a:lnTo>
                  <a:pt x="2791" y="0"/>
                </a:lnTo>
                <a:lnTo>
                  <a:pt x="2791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67" name="Google Shape;667;p41"/>
          <p:cNvSpPr txBox="1"/>
          <p:nvPr/>
        </p:nvSpPr>
        <p:spPr>
          <a:xfrm>
            <a:off x="1811706" y="2283166"/>
            <a:ext cx="38467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USERS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p41"/>
          <p:cNvSpPr/>
          <p:nvPr/>
        </p:nvSpPr>
        <p:spPr>
          <a:xfrm>
            <a:off x="6206105" y="2038914"/>
            <a:ext cx="458151" cy="418297"/>
          </a:xfrm>
          <a:custGeom>
            <a:avLst/>
            <a:gdLst/>
            <a:ahLst/>
            <a:cxnLst/>
            <a:rect l="l" t="t" r="r" b="b"/>
            <a:pathLst>
              <a:path w="1403" h="1281" extrusionOk="0">
                <a:moveTo>
                  <a:pt x="0" y="0"/>
                </a:moveTo>
                <a:lnTo>
                  <a:pt x="1402" y="0"/>
                </a:lnTo>
                <a:lnTo>
                  <a:pt x="1402" y="1280"/>
                </a:lnTo>
                <a:lnTo>
                  <a:pt x="0" y="128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669" name="Google Shape;669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06432" y="2039241"/>
            <a:ext cx="457172" cy="41699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1"/>
          <p:cNvSpPr/>
          <p:nvPr/>
        </p:nvSpPr>
        <p:spPr>
          <a:xfrm>
            <a:off x="5966090" y="2493784"/>
            <a:ext cx="912057" cy="165556"/>
          </a:xfrm>
          <a:custGeom>
            <a:avLst/>
            <a:gdLst/>
            <a:ahLst/>
            <a:cxnLst/>
            <a:rect l="l" t="t" r="r" b="b"/>
            <a:pathLst>
              <a:path w="2793" h="507" extrusionOk="0">
                <a:moveTo>
                  <a:pt x="0" y="0"/>
                </a:moveTo>
                <a:lnTo>
                  <a:pt x="2792" y="0"/>
                </a:lnTo>
                <a:lnTo>
                  <a:pt x="2792" y="506"/>
                </a:lnTo>
                <a:lnTo>
                  <a:pt x="0" y="50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71" name="Google Shape;671;p41"/>
          <p:cNvSpPr txBox="1"/>
          <p:nvPr/>
        </p:nvSpPr>
        <p:spPr>
          <a:xfrm>
            <a:off x="3515323" y="2606114"/>
            <a:ext cx="680206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INVENTORY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2" name="Google Shape;672;p41"/>
          <p:cNvSpPr/>
          <p:nvPr/>
        </p:nvSpPr>
        <p:spPr>
          <a:xfrm>
            <a:off x="5965111" y="3478954"/>
            <a:ext cx="912057" cy="288988"/>
          </a:xfrm>
          <a:custGeom>
            <a:avLst/>
            <a:gdLst/>
            <a:ahLst/>
            <a:cxnLst/>
            <a:rect l="l" t="t" r="r" b="b"/>
            <a:pathLst>
              <a:path w="2793" h="885" extrusionOk="0">
                <a:moveTo>
                  <a:pt x="0" y="0"/>
                </a:moveTo>
                <a:lnTo>
                  <a:pt x="2792" y="0"/>
                </a:lnTo>
                <a:lnTo>
                  <a:pt x="2792" y="884"/>
                </a:lnTo>
                <a:lnTo>
                  <a:pt x="0" y="8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73" name="Google Shape;673;p41"/>
          <p:cNvSpPr txBox="1"/>
          <p:nvPr/>
        </p:nvSpPr>
        <p:spPr>
          <a:xfrm>
            <a:off x="6256394" y="2522846"/>
            <a:ext cx="39088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HOSTS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4" name="Google Shape;674;p41"/>
          <p:cNvSpPr txBox="1"/>
          <p:nvPr/>
        </p:nvSpPr>
        <p:spPr>
          <a:xfrm>
            <a:off x="6174103" y="3508017"/>
            <a:ext cx="618161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NETWORK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5" name="Google Shape;675;p41"/>
          <p:cNvSpPr/>
          <p:nvPr/>
        </p:nvSpPr>
        <p:spPr>
          <a:xfrm>
            <a:off x="6211983" y="2980002"/>
            <a:ext cx="440191" cy="473483"/>
          </a:xfrm>
          <a:custGeom>
            <a:avLst/>
            <a:gdLst/>
            <a:ahLst/>
            <a:cxnLst/>
            <a:rect l="l" t="t" r="r" b="b"/>
            <a:pathLst>
              <a:path w="1348" h="1450" extrusionOk="0">
                <a:moveTo>
                  <a:pt x="0" y="0"/>
                </a:moveTo>
                <a:lnTo>
                  <a:pt x="1347" y="0"/>
                </a:lnTo>
                <a:lnTo>
                  <a:pt x="1347" y="1449"/>
                </a:lnTo>
                <a:lnTo>
                  <a:pt x="0" y="14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676" name="Google Shape;676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1983" y="2980002"/>
            <a:ext cx="439211" cy="4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1"/>
          <p:cNvSpPr/>
          <p:nvPr/>
        </p:nvSpPr>
        <p:spPr>
          <a:xfrm>
            <a:off x="4537102" y="3392421"/>
            <a:ext cx="731475" cy="177964"/>
          </a:xfrm>
          <a:custGeom>
            <a:avLst/>
            <a:gdLst/>
            <a:ahLst/>
            <a:cxnLst/>
            <a:rect l="l" t="t" r="r" b="b"/>
            <a:pathLst>
              <a:path w="2240" h="545" extrusionOk="0">
                <a:moveTo>
                  <a:pt x="0" y="0"/>
                </a:moveTo>
                <a:lnTo>
                  <a:pt x="2239" y="0"/>
                </a:lnTo>
                <a:lnTo>
                  <a:pt x="2239" y="544"/>
                </a:lnTo>
                <a:lnTo>
                  <a:pt x="0" y="5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78" name="Google Shape;678;p41"/>
          <p:cNvSpPr/>
          <p:nvPr/>
        </p:nvSpPr>
        <p:spPr>
          <a:xfrm>
            <a:off x="4688622" y="3433566"/>
            <a:ext cx="428109" cy="131596"/>
          </a:xfrm>
          <a:custGeom>
            <a:avLst/>
            <a:gdLst/>
            <a:ahLst/>
            <a:cxnLst/>
            <a:rect l="l" t="t" r="r" b="b"/>
            <a:pathLst>
              <a:path w="1311" h="403" extrusionOk="0">
                <a:moveTo>
                  <a:pt x="0" y="0"/>
                </a:moveTo>
                <a:lnTo>
                  <a:pt x="1310" y="0"/>
                </a:lnTo>
                <a:lnTo>
                  <a:pt x="1310" y="402"/>
                </a:lnTo>
                <a:lnTo>
                  <a:pt x="0" y="402"/>
                </a:lnTo>
                <a:lnTo>
                  <a:pt x="0" y="0"/>
                </a:lnTo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679" name="Google Shape;679;p41"/>
          <p:cNvSpPr/>
          <p:nvPr/>
        </p:nvSpPr>
        <p:spPr>
          <a:xfrm>
            <a:off x="4688622" y="3431280"/>
            <a:ext cx="428109" cy="167841"/>
          </a:xfrm>
          <a:custGeom>
            <a:avLst/>
            <a:gdLst/>
            <a:ahLst/>
            <a:cxnLst/>
            <a:rect l="l" t="t" r="r" b="b"/>
            <a:pathLst>
              <a:path w="1311" h="514" extrusionOk="0">
                <a:moveTo>
                  <a:pt x="0" y="0"/>
                </a:moveTo>
                <a:lnTo>
                  <a:pt x="1310" y="0"/>
                </a:lnTo>
                <a:lnTo>
                  <a:pt x="1310" y="513"/>
                </a:lnTo>
                <a:lnTo>
                  <a:pt x="0" y="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80" name="Google Shape;680;p41"/>
          <p:cNvSpPr txBox="1"/>
          <p:nvPr/>
        </p:nvSpPr>
        <p:spPr>
          <a:xfrm>
            <a:off x="6211330" y="3640918"/>
            <a:ext cx="49733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DEVICES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1" name="Google Shape;681;p41"/>
          <p:cNvSpPr/>
          <p:nvPr/>
        </p:nvSpPr>
        <p:spPr>
          <a:xfrm>
            <a:off x="5115751" y="3431280"/>
            <a:ext cx="327" cy="167515"/>
          </a:xfrm>
          <a:custGeom>
            <a:avLst/>
            <a:gdLst/>
            <a:ahLst/>
            <a:cxnLst/>
            <a:rect l="l" t="t" r="r" b="b"/>
            <a:pathLst>
              <a:path w="1" h="513" extrusionOk="0">
                <a:moveTo>
                  <a:pt x="0" y="0"/>
                </a:moveTo>
                <a:lnTo>
                  <a:pt x="0" y="5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82" name="Google Shape;682;p41"/>
          <p:cNvSpPr/>
          <p:nvPr/>
        </p:nvSpPr>
        <p:spPr>
          <a:xfrm>
            <a:off x="3585532" y="2071568"/>
            <a:ext cx="413740" cy="474789"/>
          </a:xfrm>
          <a:custGeom>
            <a:avLst/>
            <a:gdLst/>
            <a:ahLst/>
            <a:cxnLst/>
            <a:rect l="l" t="t" r="r" b="b"/>
            <a:pathLst>
              <a:path w="1267" h="1454" extrusionOk="0">
                <a:moveTo>
                  <a:pt x="0" y="0"/>
                </a:moveTo>
                <a:lnTo>
                  <a:pt x="1266" y="0"/>
                </a:lnTo>
                <a:lnTo>
                  <a:pt x="1266" y="1453"/>
                </a:lnTo>
                <a:lnTo>
                  <a:pt x="0" y="14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683" name="Google Shape;683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85532" y="2071568"/>
            <a:ext cx="412761" cy="47413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1"/>
          <p:cNvSpPr/>
          <p:nvPr/>
        </p:nvSpPr>
        <p:spPr>
          <a:xfrm>
            <a:off x="4644211" y="2087242"/>
            <a:ext cx="465662" cy="466299"/>
          </a:xfrm>
          <a:custGeom>
            <a:avLst/>
            <a:gdLst/>
            <a:ahLst/>
            <a:cxnLst/>
            <a:rect l="l" t="t" r="r" b="b"/>
            <a:pathLst>
              <a:path w="1426" h="1428" extrusionOk="0">
                <a:moveTo>
                  <a:pt x="0" y="0"/>
                </a:moveTo>
                <a:lnTo>
                  <a:pt x="1425" y="0"/>
                </a:lnTo>
                <a:lnTo>
                  <a:pt x="1425" y="1427"/>
                </a:lnTo>
                <a:lnTo>
                  <a:pt x="0" y="142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685" name="Google Shape;685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44211" y="2087569"/>
            <a:ext cx="464682" cy="46531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1"/>
          <p:cNvSpPr/>
          <p:nvPr/>
        </p:nvSpPr>
        <p:spPr>
          <a:xfrm>
            <a:off x="4674580" y="2580970"/>
            <a:ext cx="467295" cy="177964"/>
          </a:xfrm>
          <a:custGeom>
            <a:avLst/>
            <a:gdLst/>
            <a:ahLst/>
            <a:cxnLst/>
            <a:rect l="l" t="t" r="r" b="b"/>
            <a:pathLst>
              <a:path w="1431" h="545" extrusionOk="0">
                <a:moveTo>
                  <a:pt x="0" y="0"/>
                </a:moveTo>
                <a:lnTo>
                  <a:pt x="1430" y="0"/>
                </a:lnTo>
                <a:lnTo>
                  <a:pt x="1430" y="544"/>
                </a:lnTo>
                <a:lnTo>
                  <a:pt x="0" y="5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87" name="Google Shape;687;p41"/>
          <p:cNvSpPr txBox="1"/>
          <p:nvPr/>
        </p:nvSpPr>
        <p:spPr>
          <a:xfrm>
            <a:off x="4688622" y="3421484"/>
            <a:ext cx="511053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PLUGINS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8" name="Google Shape;688;p41"/>
          <p:cNvSpPr/>
          <p:nvPr/>
        </p:nvSpPr>
        <p:spPr>
          <a:xfrm>
            <a:off x="4613188" y="2959430"/>
            <a:ext cx="552198" cy="399358"/>
          </a:xfrm>
          <a:custGeom>
            <a:avLst/>
            <a:gdLst/>
            <a:ahLst/>
            <a:cxnLst/>
            <a:rect l="l" t="t" r="r" b="b"/>
            <a:pathLst>
              <a:path w="1691" h="1223" extrusionOk="0">
                <a:moveTo>
                  <a:pt x="0" y="0"/>
                </a:moveTo>
                <a:lnTo>
                  <a:pt x="1690" y="0"/>
                </a:lnTo>
                <a:lnTo>
                  <a:pt x="1690" y="1222"/>
                </a:lnTo>
                <a:lnTo>
                  <a:pt x="0" y="122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689" name="Google Shape;689;p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13188" y="2959430"/>
            <a:ext cx="551545" cy="39837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1"/>
          <p:cNvSpPr/>
          <p:nvPr/>
        </p:nvSpPr>
        <p:spPr>
          <a:xfrm>
            <a:off x="3617860" y="2976737"/>
            <a:ext cx="360512" cy="386623"/>
          </a:xfrm>
          <a:custGeom>
            <a:avLst/>
            <a:gdLst/>
            <a:ahLst/>
            <a:cxnLst/>
            <a:rect l="l" t="t" r="r" b="b"/>
            <a:pathLst>
              <a:path w="1104" h="1184" extrusionOk="0">
                <a:moveTo>
                  <a:pt x="0" y="0"/>
                </a:moveTo>
                <a:lnTo>
                  <a:pt x="1103" y="0"/>
                </a:lnTo>
                <a:lnTo>
                  <a:pt x="1103" y="1183"/>
                </a:lnTo>
                <a:lnTo>
                  <a:pt x="0" y="1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691" name="Google Shape;691;p4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17860" y="2976737"/>
            <a:ext cx="359533" cy="38597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1"/>
          <p:cNvSpPr/>
          <p:nvPr/>
        </p:nvSpPr>
        <p:spPr>
          <a:xfrm>
            <a:off x="6470938" y="1330976"/>
            <a:ext cx="327" cy="320662"/>
          </a:xfrm>
          <a:custGeom>
            <a:avLst/>
            <a:gdLst/>
            <a:ahLst/>
            <a:cxnLst/>
            <a:rect l="l" t="t" r="r" b="b"/>
            <a:pathLst>
              <a:path w="1" h="982" extrusionOk="0">
                <a:moveTo>
                  <a:pt x="0" y="981"/>
                </a:moveTo>
                <a:lnTo>
                  <a:pt x="0" y="0"/>
                </a:lnTo>
                <a:lnTo>
                  <a:pt x="0" y="981"/>
                </a:lnTo>
              </a:path>
            </a:pathLst>
          </a:custGeom>
          <a:noFill/>
          <a:ln>
            <a:noFill/>
          </a:ln>
        </p:spPr>
      </p:sp>
      <p:cxnSp>
        <p:nvCxnSpPr>
          <p:cNvPr id="693" name="Google Shape;693;p41"/>
          <p:cNvCxnSpPr/>
          <p:nvPr/>
        </p:nvCxnSpPr>
        <p:spPr>
          <a:xfrm rot="10800000">
            <a:off x="6470612" y="1407713"/>
            <a:ext cx="0" cy="243599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4" name="Google Shape;694;p41"/>
          <p:cNvSpPr/>
          <p:nvPr/>
        </p:nvSpPr>
        <p:spPr>
          <a:xfrm>
            <a:off x="6450039" y="1345997"/>
            <a:ext cx="42778" cy="62696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130" y="191"/>
                </a:moveTo>
                <a:lnTo>
                  <a:pt x="65" y="0"/>
                </a:lnTo>
                <a:lnTo>
                  <a:pt x="0" y="191"/>
                </a:lnTo>
                <a:lnTo>
                  <a:pt x="130" y="191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95" name="Google Shape;695;p41"/>
          <p:cNvSpPr/>
          <p:nvPr/>
        </p:nvSpPr>
        <p:spPr>
          <a:xfrm>
            <a:off x="1799297" y="231843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696" name="Google Shape;696;p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799297" y="232170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1"/>
          <p:cNvSpPr/>
          <p:nvPr/>
        </p:nvSpPr>
        <p:spPr>
          <a:xfrm>
            <a:off x="1395027" y="3657572"/>
            <a:ext cx="1159910" cy="321315"/>
          </a:xfrm>
          <a:custGeom>
            <a:avLst/>
            <a:gdLst/>
            <a:ahLst/>
            <a:cxnLst/>
            <a:rect l="l" t="t" r="r" b="b"/>
            <a:pathLst>
              <a:path w="3552" h="984" extrusionOk="0">
                <a:moveTo>
                  <a:pt x="0" y="0"/>
                </a:moveTo>
                <a:lnTo>
                  <a:pt x="3551" y="0"/>
                </a:lnTo>
                <a:lnTo>
                  <a:pt x="3551" y="983"/>
                </a:lnTo>
                <a:lnTo>
                  <a:pt x="0" y="9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98" name="Google Shape;698;p41"/>
          <p:cNvSpPr txBox="1"/>
          <p:nvPr/>
        </p:nvSpPr>
        <p:spPr>
          <a:xfrm>
            <a:off x="4831325" y="2609706"/>
            <a:ext cx="18842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24C55"/>
                </a:solidFill>
                <a:latin typeface="Overpass"/>
                <a:ea typeface="Overpass"/>
                <a:cs typeface="Overpass"/>
                <a:sym typeface="Overpass"/>
              </a:rPr>
              <a:t>CLI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41"/>
          <p:cNvSpPr txBox="1"/>
          <p:nvPr/>
        </p:nvSpPr>
        <p:spPr>
          <a:xfrm>
            <a:off x="1762723" y="3686961"/>
            <a:ext cx="53227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ANSIBLE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0" name="Google Shape;700;p41"/>
          <p:cNvSpPr/>
          <p:nvPr/>
        </p:nvSpPr>
        <p:spPr>
          <a:xfrm>
            <a:off x="1587365" y="2824242"/>
            <a:ext cx="775559" cy="833983"/>
          </a:xfrm>
          <a:custGeom>
            <a:avLst/>
            <a:gdLst/>
            <a:ahLst/>
            <a:cxnLst/>
            <a:rect l="l" t="t" r="r" b="b"/>
            <a:pathLst>
              <a:path w="2375" h="2554" extrusionOk="0">
                <a:moveTo>
                  <a:pt x="0" y="0"/>
                </a:moveTo>
                <a:lnTo>
                  <a:pt x="2374" y="0"/>
                </a:lnTo>
                <a:lnTo>
                  <a:pt x="2374" y="2553"/>
                </a:lnTo>
                <a:lnTo>
                  <a:pt x="0" y="25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701" name="Google Shape;701;p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87365" y="2824569"/>
            <a:ext cx="774579" cy="833003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1"/>
          <p:cNvSpPr/>
          <p:nvPr/>
        </p:nvSpPr>
        <p:spPr>
          <a:xfrm>
            <a:off x="2703191" y="4174811"/>
            <a:ext cx="360512" cy="386623"/>
          </a:xfrm>
          <a:custGeom>
            <a:avLst/>
            <a:gdLst/>
            <a:ahLst/>
            <a:cxnLst/>
            <a:rect l="l" t="t" r="r" b="b"/>
            <a:pathLst>
              <a:path w="1104" h="1184" extrusionOk="0">
                <a:moveTo>
                  <a:pt x="0" y="0"/>
                </a:moveTo>
                <a:lnTo>
                  <a:pt x="1103" y="0"/>
                </a:lnTo>
                <a:lnTo>
                  <a:pt x="1103" y="1183"/>
                </a:lnTo>
                <a:lnTo>
                  <a:pt x="0" y="1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703" name="Google Shape;703;p4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03517" y="4174811"/>
            <a:ext cx="359533" cy="38597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41"/>
          <p:cNvSpPr/>
          <p:nvPr/>
        </p:nvSpPr>
        <p:spPr>
          <a:xfrm>
            <a:off x="2883120" y="3569406"/>
            <a:ext cx="904220" cy="476748"/>
          </a:xfrm>
          <a:custGeom>
            <a:avLst/>
            <a:gdLst/>
            <a:ahLst/>
            <a:cxnLst/>
            <a:rect l="l" t="t" r="r" b="b"/>
            <a:pathLst>
              <a:path w="2769" h="1460" extrusionOk="0">
                <a:moveTo>
                  <a:pt x="2768" y="0"/>
                </a:moveTo>
                <a:lnTo>
                  <a:pt x="0" y="1459"/>
                </a:lnTo>
                <a:lnTo>
                  <a:pt x="2768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05" name="Google Shape;705;p41"/>
          <p:cNvCxnSpPr/>
          <p:nvPr/>
        </p:nvCxnSpPr>
        <p:spPr>
          <a:xfrm flipH="1">
            <a:off x="2934715" y="3569406"/>
            <a:ext cx="852299" cy="449645"/>
          </a:xfrm>
          <a:prstGeom prst="straightConnector1">
            <a:avLst/>
          </a:prstGeom>
          <a:noFill/>
          <a:ln w="9525" cap="flat" cmpd="sng">
            <a:solidFill>
              <a:srgbClr val="FC3E3F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706" name="Google Shape;706;p41"/>
          <p:cNvSpPr/>
          <p:nvPr/>
        </p:nvSpPr>
        <p:spPr>
          <a:xfrm>
            <a:off x="2895856" y="4003377"/>
            <a:ext cx="46370" cy="36246"/>
          </a:xfrm>
          <a:custGeom>
            <a:avLst/>
            <a:gdLst/>
            <a:ahLst/>
            <a:cxnLst/>
            <a:rect l="l" t="t" r="r" b="b"/>
            <a:pathLst>
              <a:path w="142" h="111" extrusionOk="0">
                <a:moveTo>
                  <a:pt x="99" y="0"/>
                </a:moveTo>
                <a:lnTo>
                  <a:pt x="0" y="110"/>
                </a:lnTo>
                <a:lnTo>
                  <a:pt x="141" y="95"/>
                </a:lnTo>
                <a:lnTo>
                  <a:pt x="99" y="0"/>
                </a:lnTo>
              </a:path>
            </a:pathLst>
          </a:custGeom>
          <a:solidFill>
            <a:srgbClr val="FC3E3F"/>
          </a:solidFill>
          <a:ln w="9525" cap="flat" cmpd="sng">
            <a:solidFill>
              <a:srgbClr val="FC3E3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07" name="Google Shape;707;p41"/>
          <p:cNvSpPr/>
          <p:nvPr/>
        </p:nvSpPr>
        <p:spPr>
          <a:xfrm>
            <a:off x="3589451" y="4156198"/>
            <a:ext cx="443783" cy="477075"/>
          </a:xfrm>
          <a:custGeom>
            <a:avLst/>
            <a:gdLst/>
            <a:ahLst/>
            <a:cxnLst/>
            <a:rect l="l" t="t" r="r" b="b"/>
            <a:pathLst>
              <a:path w="1359" h="1461" extrusionOk="0">
                <a:moveTo>
                  <a:pt x="0" y="0"/>
                </a:moveTo>
                <a:lnTo>
                  <a:pt x="1358" y="0"/>
                </a:lnTo>
                <a:lnTo>
                  <a:pt x="1358" y="1460"/>
                </a:lnTo>
                <a:lnTo>
                  <a:pt x="0" y="14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708" name="Google Shape;708;p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89777" y="4156198"/>
            <a:ext cx="442803" cy="47609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1"/>
          <p:cNvSpPr/>
          <p:nvPr/>
        </p:nvSpPr>
        <p:spPr>
          <a:xfrm>
            <a:off x="4639313" y="4131708"/>
            <a:ext cx="717759" cy="526056"/>
          </a:xfrm>
          <a:custGeom>
            <a:avLst/>
            <a:gdLst/>
            <a:ahLst/>
            <a:cxnLst/>
            <a:rect l="l" t="t" r="r" b="b"/>
            <a:pathLst>
              <a:path w="2198" h="1611" extrusionOk="0">
                <a:moveTo>
                  <a:pt x="0" y="0"/>
                </a:moveTo>
                <a:lnTo>
                  <a:pt x="2197" y="0"/>
                </a:lnTo>
                <a:lnTo>
                  <a:pt x="2197" y="1610"/>
                </a:lnTo>
                <a:lnTo>
                  <a:pt x="0" y="16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710" name="Google Shape;710;p4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639639" y="4131708"/>
            <a:ext cx="716780" cy="52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1"/>
          <p:cNvSpPr/>
          <p:nvPr/>
        </p:nvSpPr>
        <p:spPr>
          <a:xfrm>
            <a:off x="3786688" y="3569406"/>
            <a:ext cx="6531" cy="502871"/>
          </a:xfrm>
          <a:custGeom>
            <a:avLst/>
            <a:gdLst/>
            <a:ahLst/>
            <a:cxnLst/>
            <a:rect l="l" t="t" r="r" b="b"/>
            <a:pathLst>
              <a:path w="20" h="1540" extrusionOk="0">
                <a:moveTo>
                  <a:pt x="0" y="0"/>
                </a:moveTo>
                <a:lnTo>
                  <a:pt x="19" y="15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12" name="Google Shape;712;p41"/>
          <p:cNvCxnSpPr/>
          <p:nvPr/>
        </p:nvCxnSpPr>
        <p:spPr>
          <a:xfrm>
            <a:off x="3786688" y="3569406"/>
            <a:ext cx="5551" cy="440829"/>
          </a:xfrm>
          <a:prstGeom prst="straightConnector1">
            <a:avLst/>
          </a:prstGeom>
          <a:noFill/>
          <a:ln w="9525" cap="flat" cmpd="sng">
            <a:solidFill>
              <a:srgbClr val="FC3E3F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713" name="Google Shape;713;p41"/>
          <p:cNvSpPr/>
          <p:nvPr/>
        </p:nvSpPr>
        <p:spPr>
          <a:xfrm>
            <a:off x="3776238" y="4009908"/>
            <a:ext cx="32002" cy="47022"/>
          </a:xfrm>
          <a:custGeom>
            <a:avLst/>
            <a:gdLst/>
            <a:ahLst/>
            <a:cxnLst/>
            <a:rect l="l" t="t" r="r" b="b"/>
            <a:pathLst>
              <a:path w="98" h="144" extrusionOk="0">
                <a:moveTo>
                  <a:pt x="0" y="1"/>
                </a:moveTo>
                <a:lnTo>
                  <a:pt x="50" y="143"/>
                </a:lnTo>
                <a:lnTo>
                  <a:pt x="97" y="0"/>
                </a:lnTo>
                <a:lnTo>
                  <a:pt x="0" y="1"/>
                </a:lnTo>
              </a:path>
            </a:pathLst>
          </a:custGeom>
          <a:solidFill>
            <a:srgbClr val="FC3E3F"/>
          </a:solidFill>
          <a:ln w="9525" cap="flat" cmpd="sng">
            <a:solidFill>
              <a:srgbClr val="FC3E3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14" name="Google Shape;714;p41"/>
          <p:cNvSpPr/>
          <p:nvPr/>
        </p:nvSpPr>
        <p:spPr>
          <a:xfrm>
            <a:off x="3786688" y="3569406"/>
            <a:ext cx="985205" cy="539117"/>
          </a:xfrm>
          <a:custGeom>
            <a:avLst/>
            <a:gdLst/>
            <a:ahLst/>
            <a:cxnLst/>
            <a:rect l="l" t="t" r="r" b="b"/>
            <a:pathLst>
              <a:path w="3017" h="1651" extrusionOk="0">
                <a:moveTo>
                  <a:pt x="0" y="0"/>
                </a:moveTo>
                <a:lnTo>
                  <a:pt x="3016" y="165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15" name="Google Shape;715;p41"/>
          <p:cNvCxnSpPr/>
          <p:nvPr/>
        </p:nvCxnSpPr>
        <p:spPr>
          <a:xfrm>
            <a:off x="3786688" y="3569406"/>
            <a:ext cx="934263" cy="511035"/>
          </a:xfrm>
          <a:prstGeom prst="straightConnector1">
            <a:avLst/>
          </a:prstGeom>
          <a:noFill/>
          <a:ln w="9525" cap="flat" cmpd="sng">
            <a:solidFill>
              <a:srgbClr val="FC3E3F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716" name="Google Shape;716;p41"/>
          <p:cNvSpPr/>
          <p:nvPr/>
        </p:nvSpPr>
        <p:spPr>
          <a:xfrm>
            <a:off x="4713440" y="4064767"/>
            <a:ext cx="46370" cy="37226"/>
          </a:xfrm>
          <a:custGeom>
            <a:avLst/>
            <a:gdLst/>
            <a:ahLst/>
            <a:cxnLst/>
            <a:rect l="l" t="t" r="r" b="b"/>
            <a:pathLst>
              <a:path w="142" h="114" extrusionOk="0">
                <a:moveTo>
                  <a:pt x="0" y="94"/>
                </a:moveTo>
                <a:lnTo>
                  <a:pt x="141" y="113"/>
                </a:lnTo>
                <a:lnTo>
                  <a:pt x="44" y="0"/>
                </a:lnTo>
                <a:lnTo>
                  <a:pt x="0" y="94"/>
                </a:lnTo>
              </a:path>
            </a:pathLst>
          </a:custGeom>
          <a:solidFill>
            <a:srgbClr val="FC3E3F"/>
          </a:solidFill>
          <a:ln w="9525" cap="flat" cmpd="sng">
            <a:solidFill>
              <a:srgbClr val="FC3E3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17" name="Google Shape;717;p41"/>
          <p:cNvSpPr/>
          <p:nvPr/>
        </p:nvSpPr>
        <p:spPr>
          <a:xfrm>
            <a:off x="2616001" y="2341943"/>
            <a:ext cx="397413" cy="6857"/>
          </a:xfrm>
          <a:custGeom>
            <a:avLst/>
            <a:gdLst/>
            <a:ahLst/>
            <a:cxnLst/>
            <a:rect l="l" t="t" r="r" b="b"/>
            <a:pathLst>
              <a:path w="1217" h="21" extrusionOk="0">
                <a:moveTo>
                  <a:pt x="0" y="20"/>
                </a:moveTo>
                <a:lnTo>
                  <a:pt x="1216" y="0"/>
                </a:lnTo>
                <a:lnTo>
                  <a:pt x="0" y="20"/>
                </a:lnTo>
              </a:path>
            </a:pathLst>
          </a:custGeom>
          <a:noFill/>
          <a:ln>
            <a:noFill/>
          </a:ln>
        </p:spPr>
      </p:sp>
      <p:cxnSp>
        <p:nvCxnSpPr>
          <p:cNvPr id="718" name="Google Shape;718;p41"/>
          <p:cNvCxnSpPr/>
          <p:nvPr/>
        </p:nvCxnSpPr>
        <p:spPr>
          <a:xfrm rot="10800000" flipH="1">
            <a:off x="2616001" y="2342923"/>
            <a:ext cx="325898" cy="555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9" name="Google Shape;719;p41"/>
          <p:cNvSpPr/>
          <p:nvPr/>
        </p:nvSpPr>
        <p:spPr>
          <a:xfrm>
            <a:off x="2940920" y="2320718"/>
            <a:ext cx="58779" cy="45716"/>
          </a:xfrm>
          <a:custGeom>
            <a:avLst/>
            <a:gdLst/>
            <a:ahLst/>
            <a:cxnLst/>
            <a:rect l="l" t="t" r="r" b="b"/>
            <a:pathLst>
              <a:path w="180" h="140" extrusionOk="0">
                <a:moveTo>
                  <a:pt x="2" y="139"/>
                </a:moveTo>
                <a:lnTo>
                  <a:pt x="179" y="66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0" name="Google Shape;720;p41"/>
          <p:cNvSpPr/>
          <p:nvPr/>
        </p:nvSpPr>
        <p:spPr>
          <a:xfrm>
            <a:off x="2621879" y="1208197"/>
            <a:ext cx="327" cy="1146481"/>
          </a:xfrm>
          <a:custGeom>
            <a:avLst/>
            <a:gdLst/>
            <a:ahLst/>
            <a:cxnLst/>
            <a:rect l="l" t="t" r="r" b="b"/>
            <a:pathLst>
              <a:path w="1" h="3511" extrusionOk="0">
                <a:moveTo>
                  <a:pt x="0" y="0"/>
                </a:moveTo>
                <a:lnTo>
                  <a:pt x="0" y="35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21" name="Google Shape;721;p41"/>
          <p:cNvCxnSpPr/>
          <p:nvPr/>
        </p:nvCxnSpPr>
        <p:spPr>
          <a:xfrm>
            <a:off x="2621879" y="1208197"/>
            <a:ext cx="0" cy="1146155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2" name="Google Shape;722;p41"/>
          <p:cNvSpPr/>
          <p:nvPr/>
        </p:nvSpPr>
        <p:spPr>
          <a:xfrm>
            <a:off x="5713666" y="673978"/>
            <a:ext cx="1443030" cy="268089"/>
          </a:xfrm>
          <a:custGeom>
            <a:avLst/>
            <a:gdLst/>
            <a:ahLst/>
            <a:cxnLst/>
            <a:rect l="l" t="t" r="r" b="b"/>
            <a:pathLst>
              <a:path w="4419" h="821" extrusionOk="0">
                <a:moveTo>
                  <a:pt x="0" y="0"/>
                </a:moveTo>
                <a:lnTo>
                  <a:pt x="4418" y="0"/>
                </a:lnTo>
                <a:lnTo>
                  <a:pt x="4418" y="820"/>
                </a:lnTo>
                <a:lnTo>
                  <a:pt x="0" y="82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23" name="Google Shape;723;p41"/>
          <p:cNvSpPr txBox="1"/>
          <p:nvPr/>
        </p:nvSpPr>
        <p:spPr>
          <a:xfrm>
            <a:off x="1705250" y="3820188"/>
            <a:ext cx="63612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PLAYBOOK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4" name="Google Shape;724;p41"/>
          <p:cNvSpPr txBox="1"/>
          <p:nvPr/>
        </p:nvSpPr>
        <p:spPr>
          <a:xfrm>
            <a:off x="6002337" y="703040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5" name="Google Shape;725;p41"/>
          <p:cNvSpPr/>
          <p:nvPr/>
        </p:nvSpPr>
        <p:spPr>
          <a:xfrm>
            <a:off x="1868199" y="555444"/>
            <a:ext cx="1443030" cy="268416"/>
          </a:xfrm>
          <a:custGeom>
            <a:avLst/>
            <a:gdLst/>
            <a:ahLst/>
            <a:cxnLst/>
            <a:rect l="l" t="t" r="r" b="b"/>
            <a:pathLst>
              <a:path w="4419" h="822" extrusionOk="0">
                <a:moveTo>
                  <a:pt x="0" y="0"/>
                </a:moveTo>
                <a:lnTo>
                  <a:pt x="4418" y="0"/>
                </a:lnTo>
                <a:lnTo>
                  <a:pt x="4418" y="821"/>
                </a:lnTo>
                <a:lnTo>
                  <a:pt x="0" y="8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26" name="Google Shape;726;p41"/>
          <p:cNvSpPr txBox="1"/>
          <p:nvPr/>
        </p:nvSpPr>
        <p:spPr>
          <a:xfrm>
            <a:off x="6265864" y="836268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7" name="Google Shape;727;p41"/>
          <p:cNvSpPr txBox="1"/>
          <p:nvPr/>
        </p:nvSpPr>
        <p:spPr>
          <a:xfrm>
            <a:off x="2156871" y="584833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8" name="Google Shape;728;p41"/>
          <p:cNvSpPr/>
          <p:nvPr/>
        </p:nvSpPr>
        <p:spPr>
          <a:xfrm>
            <a:off x="3899021" y="1428938"/>
            <a:ext cx="4266391" cy="1545839"/>
          </a:xfrm>
          <a:custGeom>
            <a:avLst/>
            <a:gdLst/>
            <a:ahLst/>
            <a:cxnLst/>
            <a:rect l="l" t="t" r="r" b="b"/>
            <a:pathLst>
              <a:path w="13065" h="4734" extrusionOk="0">
                <a:moveTo>
                  <a:pt x="0" y="0"/>
                </a:moveTo>
                <a:lnTo>
                  <a:pt x="2177" y="0"/>
                </a:lnTo>
                <a:lnTo>
                  <a:pt x="5443" y="0"/>
                </a:lnTo>
                <a:lnTo>
                  <a:pt x="13064" y="0"/>
                </a:lnTo>
                <a:lnTo>
                  <a:pt x="13064" y="2031"/>
                </a:lnTo>
                <a:lnTo>
                  <a:pt x="13064" y="2902"/>
                </a:lnTo>
                <a:lnTo>
                  <a:pt x="13064" y="3483"/>
                </a:lnTo>
                <a:lnTo>
                  <a:pt x="5443" y="3483"/>
                </a:lnTo>
                <a:lnTo>
                  <a:pt x="122" y="4733"/>
                </a:lnTo>
                <a:lnTo>
                  <a:pt x="2177" y="3483"/>
                </a:lnTo>
                <a:lnTo>
                  <a:pt x="0" y="3483"/>
                </a:lnTo>
                <a:lnTo>
                  <a:pt x="0" y="2902"/>
                </a:lnTo>
                <a:lnTo>
                  <a:pt x="0" y="2031"/>
                </a:lnTo>
                <a:lnTo>
                  <a:pt x="0" y="0"/>
                </a:lnTo>
              </a:path>
            </a:pathLst>
          </a:custGeom>
          <a:solidFill>
            <a:srgbClr val="CCCCCC"/>
          </a:solidFill>
          <a:ln>
            <a:noFill/>
          </a:ln>
        </p:spPr>
      </p:sp>
      <p:sp>
        <p:nvSpPr>
          <p:cNvPr id="729" name="Google Shape;729;p41"/>
          <p:cNvSpPr txBox="1"/>
          <p:nvPr/>
        </p:nvSpPr>
        <p:spPr>
          <a:xfrm>
            <a:off x="2420397" y="717734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0" name="Google Shape;730;p41"/>
          <p:cNvSpPr txBox="1"/>
          <p:nvPr/>
        </p:nvSpPr>
        <p:spPr>
          <a:xfrm>
            <a:off x="3985230" y="1668618"/>
            <a:ext cx="3187140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MODULES ARE “TOOLS IN THE TOOLKIT”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1" name="Google Shape;731;p41"/>
          <p:cNvSpPr txBox="1"/>
          <p:nvPr/>
        </p:nvSpPr>
        <p:spPr>
          <a:xfrm>
            <a:off x="3985230" y="1893931"/>
            <a:ext cx="2579101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Python, Powershell, or any language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2" name="Google Shape;732;p41"/>
          <p:cNvSpPr/>
          <p:nvPr/>
        </p:nvSpPr>
        <p:spPr>
          <a:xfrm>
            <a:off x="3331475" y="3392095"/>
            <a:ext cx="911731" cy="177964"/>
          </a:xfrm>
          <a:custGeom>
            <a:avLst/>
            <a:gdLst/>
            <a:ahLst/>
            <a:cxnLst/>
            <a:rect l="l" t="t" r="r" b="b"/>
            <a:pathLst>
              <a:path w="2792" h="545" extrusionOk="0">
                <a:moveTo>
                  <a:pt x="0" y="0"/>
                </a:moveTo>
                <a:lnTo>
                  <a:pt x="2791" y="0"/>
                </a:lnTo>
                <a:lnTo>
                  <a:pt x="2791" y="544"/>
                </a:lnTo>
                <a:lnTo>
                  <a:pt x="0" y="5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33" name="Google Shape;733;p41"/>
          <p:cNvSpPr txBox="1"/>
          <p:nvPr/>
        </p:nvSpPr>
        <p:spPr>
          <a:xfrm>
            <a:off x="3985230" y="2118916"/>
            <a:ext cx="3017986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Extend Ansible simplicity to the entire stack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4" name="Google Shape;734;p41"/>
          <p:cNvSpPr/>
          <p:nvPr/>
        </p:nvSpPr>
        <p:spPr>
          <a:xfrm>
            <a:off x="2427908" y="4690417"/>
            <a:ext cx="911731" cy="177964"/>
          </a:xfrm>
          <a:custGeom>
            <a:avLst/>
            <a:gdLst/>
            <a:ahLst/>
            <a:cxnLst/>
            <a:rect l="l" t="t" r="r" b="b"/>
            <a:pathLst>
              <a:path w="2792" h="545" extrusionOk="0">
                <a:moveTo>
                  <a:pt x="0" y="0"/>
                </a:moveTo>
                <a:lnTo>
                  <a:pt x="2791" y="0"/>
                </a:lnTo>
                <a:lnTo>
                  <a:pt x="2791" y="544"/>
                </a:lnTo>
                <a:lnTo>
                  <a:pt x="0" y="5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35" name="Google Shape;735;p41"/>
          <p:cNvSpPr txBox="1"/>
          <p:nvPr/>
        </p:nvSpPr>
        <p:spPr>
          <a:xfrm>
            <a:off x="3546999" y="3421157"/>
            <a:ext cx="56166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FC3E3F"/>
                </a:solidFill>
                <a:latin typeface="Overpass"/>
                <a:ea typeface="Overpass"/>
                <a:cs typeface="Overpass"/>
                <a:sym typeface="Overpass"/>
              </a:rPr>
              <a:t>MODULES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6" name="Google Shape;736;p41"/>
          <p:cNvSpPr/>
          <p:nvPr/>
        </p:nvSpPr>
        <p:spPr>
          <a:xfrm>
            <a:off x="3355640" y="4690417"/>
            <a:ext cx="912057" cy="177964"/>
          </a:xfrm>
          <a:custGeom>
            <a:avLst/>
            <a:gdLst/>
            <a:ahLst/>
            <a:cxnLst/>
            <a:rect l="l" t="t" r="r" b="b"/>
            <a:pathLst>
              <a:path w="2793" h="545" extrusionOk="0">
                <a:moveTo>
                  <a:pt x="0" y="0"/>
                </a:moveTo>
                <a:lnTo>
                  <a:pt x="2792" y="0"/>
                </a:lnTo>
                <a:lnTo>
                  <a:pt x="2792" y="544"/>
                </a:lnTo>
                <a:lnTo>
                  <a:pt x="0" y="5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37" name="Google Shape;737;p41"/>
          <p:cNvSpPr txBox="1"/>
          <p:nvPr/>
        </p:nvSpPr>
        <p:spPr>
          <a:xfrm>
            <a:off x="2748255" y="4719805"/>
            <a:ext cx="317734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24C55"/>
                </a:solidFill>
                <a:latin typeface="Overpass"/>
                <a:ea typeface="Overpass"/>
                <a:cs typeface="Overpass"/>
                <a:sym typeface="Overpass"/>
              </a:rPr>
              <a:t>CORE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8" name="Google Shape;738;p41"/>
          <p:cNvSpPr/>
          <p:nvPr/>
        </p:nvSpPr>
        <p:spPr>
          <a:xfrm>
            <a:off x="4542000" y="4690417"/>
            <a:ext cx="912057" cy="177964"/>
          </a:xfrm>
          <a:custGeom>
            <a:avLst/>
            <a:gdLst/>
            <a:ahLst/>
            <a:cxnLst/>
            <a:rect l="l" t="t" r="r" b="b"/>
            <a:pathLst>
              <a:path w="2793" h="545" extrusionOk="0">
                <a:moveTo>
                  <a:pt x="0" y="0"/>
                </a:moveTo>
                <a:lnTo>
                  <a:pt x="2792" y="0"/>
                </a:lnTo>
                <a:lnTo>
                  <a:pt x="2792" y="544"/>
                </a:lnTo>
                <a:lnTo>
                  <a:pt x="0" y="5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39" name="Google Shape;739;p41"/>
          <p:cNvSpPr txBox="1"/>
          <p:nvPr/>
        </p:nvSpPr>
        <p:spPr>
          <a:xfrm>
            <a:off x="3564306" y="4719805"/>
            <a:ext cx="58420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24C55"/>
                </a:solidFill>
                <a:latin typeface="Overpass"/>
                <a:ea typeface="Overpass"/>
                <a:cs typeface="Overpass"/>
                <a:sym typeface="Overpass"/>
              </a:rPr>
              <a:t>NETWORK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0" name="Google Shape;740;p41"/>
          <p:cNvSpPr txBox="1"/>
          <p:nvPr/>
        </p:nvSpPr>
        <p:spPr>
          <a:xfrm>
            <a:off x="4694826" y="4719805"/>
            <a:ext cx="720045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24C55"/>
                </a:solidFill>
                <a:latin typeface="Overpass"/>
                <a:ea typeface="Overpass"/>
                <a:cs typeface="Overpass"/>
                <a:sym typeface="Overpass"/>
              </a:rPr>
              <a:t>COMMUNITY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2"/>
          <p:cNvSpPr/>
          <p:nvPr/>
        </p:nvSpPr>
        <p:spPr>
          <a:xfrm>
            <a:off x="5604598" y="1009661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746" name="Google Shape;74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4924" y="1009661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42"/>
          <p:cNvSpPr/>
          <p:nvPr/>
        </p:nvSpPr>
        <p:spPr>
          <a:xfrm>
            <a:off x="3047702" y="2171816"/>
            <a:ext cx="2539915" cy="2251818"/>
          </a:xfrm>
          <a:custGeom>
            <a:avLst/>
            <a:gdLst/>
            <a:ahLst/>
            <a:cxnLst/>
            <a:rect l="l" t="t" r="r" b="b"/>
            <a:pathLst>
              <a:path w="7778" h="6896" extrusionOk="0">
                <a:moveTo>
                  <a:pt x="0" y="0"/>
                </a:moveTo>
                <a:lnTo>
                  <a:pt x="7777" y="0"/>
                </a:lnTo>
                <a:lnTo>
                  <a:pt x="7777" y="6895"/>
                </a:lnTo>
                <a:lnTo>
                  <a:pt x="0" y="68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48" name="Google Shape;748;p42"/>
          <p:cNvSpPr/>
          <p:nvPr/>
        </p:nvSpPr>
        <p:spPr>
          <a:xfrm>
            <a:off x="3047702" y="2171489"/>
            <a:ext cx="2539915" cy="2251818"/>
          </a:xfrm>
          <a:custGeom>
            <a:avLst/>
            <a:gdLst/>
            <a:ahLst/>
            <a:cxnLst/>
            <a:rect l="l" t="t" r="r" b="b"/>
            <a:pathLst>
              <a:path w="7778" h="6896" extrusionOk="0">
                <a:moveTo>
                  <a:pt x="0" y="0"/>
                </a:moveTo>
                <a:lnTo>
                  <a:pt x="7777" y="0"/>
                </a:lnTo>
                <a:lnTo>
                  <a:pt x="7777" y="6895"/>
                </a:lnTo>
                <a:lnTo>
                  <a:pt x="0" y="6895"/>
                </a:lnTo>
                <a:lnTo>
                  <a:pt x="0" y="0"/>
                </a:lnTo>
              </a:path>
            </a:pathLst>
          </a:custGeom>
          <a:noFill/>
          <a:ln w="284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p42"/>
          <p:cNvSpPr/>
          <p:nvPr/>
        </p:nvSpPr>
        <p:spPr>
          <a:xfrm>
            <a:off x="3058805" y="2185857"/>
            <a:ext cx="2547426" cy="333724"/>
          </a:xfrm>
          <a:custGeom>
            <a:avLst/>
            <a:gdLst/>
            <a:ahLst/>
            <a:cxnLst/>
            <a:rect l="l" t="t" r="r" b="b"/>
            <a:pathLst>
              <a:path w="7801" h="1022" extrusionOk="0">
                <a:moveTo>
                  <a:pt x="0" y="0"/>
                </a:moveTo>
                <a:lnTo>
                  <a:pt x="7800" y="0"/>
                </a:lnTo>
                <a:lnTo>
                  <a:pt x="7800" y="1021"/>
                </a:lnTo>
                <a:lnTo>
                  <a:pt x="0" y="1021"/>
                </a:lnTo>
                <a:lnTo>
                  <a:pt x="0" y="0"/>
                </a:lnTo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750" name="Google Shape;750;p42"/>
          <p:cNvSpPr/>
          <p:nvPr/>
        </p:nvSpPr>
        <p:spPr>
          <a:xfrm>
            <a:off x="5829592" y="2080385"/>
            <a:ext cx="327" cy="2498356"/>
          </a:xfrm>
          <a:custGeom>
            <a:avLst/>
            <a:gdLst/>
            <a:ahLst/>
            <a:cxnLst/>
            <a:rect l="l" t="t" r="r" b="b"/>
            <a:pathLst>
              <a:path w="1" h="7651" extrusionOk="0">
                <a:moveTo>
                  <a:pt x="0" y="0"/>
                </a:moveTo>
                <a:lnTo>
                  <a:pt x="0" y="765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51" name="Google Shape;751;p42"/>
          <p:cNvCxnSpPr/>
          <p:nvPr/>
        </p:nvCxnSpPr>
        <p:spPr>
          <a:xfrm>
            <a:off x="5829918" y="2080385"/>
            <a:ext cx="0" cy="2498029"/>
          </a:xfrm>
          <a:prstGeom prst="straightConnector1">
            <a:avLst/>
          </a:prstGeom>
          <a:noFill/>
          <a:ln w="18700" cap="flat" cmpd="sng">
            <a:solidFill>
              <a:srgbClr val="D9D9D9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752" name="Google Shape;752;p42"/>
          <p:cNvSpPr/>
          <p:nvPr/>
        </p:nvSpPr>
        <p:spPr>
          <a:xfrm>
            <a:off x="3065989" y="2243655"/>
            <a:ext cx="2438684" cy="222047"/>
          </a:xfrm>
          <a:custGeom>
            <a:avLst/>
            <a:gdLst/>
            <a:ahLst/>
            <a:cxnLst/>
            <a:rect l="l" t="t" r="r" b="b"/>
            <a:pathLst>
              <a:path w="7468" h="680" extrusionOk="0">
                <a:moveTo>
                  <a:pt x="0" y="0"/>
                </a:moveTo>
                <a:lnTo>
                  <a:pt x="7467" y="0"/>
                </a:lnTo>
                <a:lnTo>
                  <a:pt x="7467" y="679"/>
                </a:lnTo>
                <a:lnTo>
                  <a:pt x="0" y="67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53" name="Google Shape;753;p42"/>
          <p:cNvSpPr/>
          <p:nvPr/>
        </p:nvSpPr>
        <p:spPr>
          <a:xfrm>
            <a:off x="3729868" y="1021416"/>
            <a:ext cx="731475" cy="674631"/>
          </a:xfrm>
          <a:custGeom>
            <a:avLst/>
            <a:gdLst/>
            <a:ahLst/>
            <a:cxnLst/>
            <a:rect l="l" t="t" r="r" b="b"/>
            <a:pathLst>
              <a:path w="2240" h="2066" extrusionOk="0">
                <a:moveTo>
                  <a:pt x="0" y="0"/>
                </a:moveTo>
                <a:lnTo>
                  <a:pt x="2239" y="0"/>
                </a:lnTo>
                <a:lnTo>
                  <a:pt x="2239" y="2065"/>
                </a:lnTo>
                <a:lnTo>
                  <a:pt x="0" y="20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754" name="Google Shape;75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0194" y="1021743"/>
            <a:ext cx="730495" cy="67365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2"/>
          <p:cNvSpPr/>
          <p:nvPr/>
        </p:nvSpPr>
        <p:spPr>
          <a:xfrm>
            <a:off x="3799750" y="1535390"/>
            <a:ext cx="592037" cy="183515"/>
          </a:xfrm>
          <a:custGeom>
            <a:avLst/>
            <a:gdLst/>
            <a:ahLst/>
            <a:cxnLst/>
            <a:rect l="l" t="t" r="r" b="b"/>
            <a:pathLst>
              <a:path w="1813" h="562" extrusionOk="0">
                <a:moveTo>
                  <a:pt x="0" y="0"/>
                </a:moveTo>
                <a:lnTo>
                  <a:pt x="1812" y="0"/>
                </a:lnTo>
                <a:lnTo>
                  <a:pt x="1812" y="561"/>
                </a:lnTo>
                <a:lnTo>
                  <a:pt x="0" y="5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56" name="Google Shape;756;p42"/>
          <p:cNvSpPr txBox="1"/>
          <p:nvPr/>
        </p:nvSpPr>
        <p:spPr>
          <a:xfrm>
            <a:off x="3351395" y="2270104"/>
            <a:ext cx="2221201" cy="19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ANSIBLE AUTOMATION ENGINE</a:t>
            </a:r>
            <a:endParaRPr sz="9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7" name="Google Shape;757;p42"/>
          <p:cNvSpPr/>
          <p:nvPr/>
        </p:nvSpPr>
        <p:spPr>
          <a:xfrm>
            <a:off x="2250264" y="3910640"/>
            <a:ext cx="731475" cy="7837"/>
          </a:xfrm>
          <a:custGeom>
            <a:avLst/>
            <a:gdLst/>
            <a:ahLst/>
            <a:cxnLst/>
            <a:rect l="l" t="t" r="r" b="b"/>
            <a:pathLst>
              <a:path w="2240" h="24" extrusionOk="0">
                <a:moveTo>
                  <a:pt x="0" y="23"/>
                </a:moveTo>
                <a:lnTo>
                  <a:pt x="2239" y="0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</p:spPr>
      </p:sp>
      <p:cxnSp>
        <p:nvCxnSpPr>
          <p:cNvPr id="758" name="Google Shape;758;p42"/>
          <p:cNvCxnSpPr/>
          <p:nvPr/>
        </p:nvCxnSpPr>
        <p:spPr>
          <a:xfrm rot="10800000" flipH="1">
            <a:off x="2250264" y="3911293"/>
            <a:ext cx="659960" cy="653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42"/>
          <p:cNvSpPr/>
          <p:nvPr/>
        </p:nvSpPr>
        <p:spPr>
          <a:xfrm>
            <a:off x="2909245" y="3889415"/>
            <a:ext cx="58779" cy="45716"/>
          </a:xfrm>
          <a:custGeom>
            <a:avLst/>
            <a:gdLst/>
            <a:ahLst/>
            <a:cxnLst/>
            <a:rect l="l" t="t" r="r" b="b"/>
            <a:pathLst>
              <a:path w="180" h="140" extrusionOk="0">
                <a:moveTo>
                  <a:pt x="2" y="139"/>
                </a:moveTo>
                <a:lnTo>
                  <a:pt x="179" y="66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60" name="Google Shape;760;p42"/>
          <p:cNvSpPr/>
          <p:nvPr/>
        </p:nvSpPr>
        <p:spPr>
          <a:xfrm>
            <a:off x="5630722" y="2928409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61" name="Google Shape;761;p42"/>
          <p:cNvCxnSpPr/>
          <p:nvPr/>
        </p:nvCxnSpPr>
        <p:spPr>
          <a:xfrm>
            <a:off x="5630395" y="2928409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42"/>
          <p:cNvSpPr/>
          <p:nvPr/>
        </p:nvSpPr>
        <p:spPr>
          <a:xfrm>
            <a:off x="6025849" y="2906204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63" name="Google Shape;763;p42"/>
          <p:cNvSpPr/>
          <p:nvPr/>
        </p:nvSpPr>
        <p:spPr>
          <a:xfrm>
            <a:off x="5630722" y="3857087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64" name="Google Shape;764;p42"/>
          <p:cNvCxnSpPr/>
          <p:nvPr/>
        </p:nvCxnSpPr>
        <p:spPr>
          <a:xfrm>
            <a:off x="5630395" y="3856761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5" name="Google Shape;765;p42"/>
          <p:cNvSpPr/>
          <p:nvPr/>
        </p:nvSpPr>
        <p:spPr>
          <a:xfrm>
            <a:off x="6025849" y="3834556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70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66" name="Google Shape;766;p42"/>
          <p:cNvSpPr/>
          <p:nvPr/>
        </p:nvSpPr>
        <p:spPr>
          <a:xfrm>
            <a:off x="2014168" y="3379033"/>
            <a:ext cx="967245" cy="327"/>
          </a:xfrm>
          <a:custGeom>
            <a:avLst/>
            <a:gdLst/>
            <a:ahLst/>
            <a:cxnLst/>
            <a:rect l="l" t="t" r="r" b="b"/>
            <a:pathLst>
              <a:path w="2962" h="1" extrusionOk="0">
                <a:moveTo>
                  <a:pt x="0" y="0"/>
                </a:moveTo>
                <a:lnTo>
                  <a:pt x="296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67" name="Google Shape;767;p42"/>
          <p:cNvCxnSpPr/>
          <p:nvPr/>
        </p:nvCxnSpPr>
        <p:spPr>
          <a:xfrm>
            <a:off x="2014168" y="3378707"/>
            <a:ext cx="895730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8" name="Google Shape;768;p42"/>
          <p:cNvSpPr/>
          <p:nvPr/>
        </p:nvSpPr>
        <p:spPr>
          <a:xfrm>
            <a:off x="2909898" y="3356502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69" name="Google Shape;769;p42"/>
          <p:cNvSpPr/>
          <p:nvPr/>
        </p:nvSpPr>
        <p:spPr>
          <a:xfrm>
            <a:off x="1925999" y="3180497"/>
            <a:ext cx="327" cy="357888"/>
          </a:xfrm>
          <a:custGeom>
            <a:avLst/>
            <a:gdLst/>
            <a:ahLst/>
            <a:cxnLst/>
            <a:rect l="l" t="t" r="r" b="b"/>
            <a:pathLst>
              <a:path w="1" h="1096" extrusionOk="0">
                <a:moveTo>
                  <a:pt x="0" y="0"/>
                </a:move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70" name="Google Shape;770;p42"/>
          <p:cNvCxnSpPr/>
          <p:nvPr/>
        </p:nvCxnSpPr>
        <p:spPr>
          <a:xfrm>
            <a:off x="1925999" y="3180171"/>
            <a:ext cx="0" cy="280498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1" name="Google Shape;771;p42"/>
          <p:cNvSpPr/>
          <p:nvPr/>
        </p:nvSpPr>
        <p:spPr>
          <a:xfrm>
            <a:off x="1905100" y="3460995"/>
            <a:ext cx="42778" cy="62696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64" y="191"/>
                </a:lnTo>
                <a:lnTo>
                  <a:pt x="130" y="0"/>
                </a:lnTo>
                <a:lnTo>
                  <a:pt x="0" y="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72" name="Google Shape;772;p42"/>
          <p:cNvSpPr/>
          <p:nvPr/>
        </p:nvSpPr>
        <p:spPr>
          <a:xfrm>
            <a:off x="2017433" y="3177558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73" name="Google Shape;773;p42"/>
          <p:cNvCxnSpPr/>
          <p:nvPr/>
        </p:nvCxnSpPr>
        <p:spPr>
          <a:xfrm>
            <a:off x="2017433" y="3177558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4" name="Google Shape;774;p42"/>
          <p:cNvSpPr/>
          <p:nvPr/>
        </p:nvSpPr>
        <p:spPr>
          <a:xfrm>
            <a:off x="2586285" y="3003513"/>
            <a:ext cx="397413" cy="6857"/>
          </a:xfrm>
          <a:custGeom>
            <a:avLst/>
            <a:gdLst/>
            <a:ahLst/>
            <a:cxnLst/>
            <a:rect l="l" t="t" r="r" b="b"/>
            <a:pathLst>
              <a:path w="1217" h="21" extrusionOk="0">
                <a:moveTo>
                  <a:pt x="0" y="20"/>
                </a:moveTo>
                <a:lnTo>
                  <a:pt x="1216" y="0"/>
                </a:lnTo>
                <a:lnTo>
                  <a:pt x="0" y="20"/>
                </a:lnTo>
              </a:path>
            </a:pathLst>
          </a:custGeom>
          <a:noFill/>
          <a:ln>
            <a:noFill/>
          </a:ln>
        </p:spPr>
      </p:sp>
      <p:cxnSp>
        <p:nvCxnSpPr>
          <p:cNvPr id="775" name="Google Shape;775;p42"/>
          <p:cNvCxnSpPr/>
          <p:nvPr/>
        </p:nvCxnSpPr>
        <p:spPr>
          <a:xfrm rot="10800000" flipH="1">
            <a:off x="2586285" y="3004492"/>
            <a:ext cx="325898" cy="555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6" name="Google Shape;776;p42"/>
          <p:cNvSpPr/>
          <p:nvPr/>
        </p:nvSpPr>
        <p:spPr>
          <a:xfrm>
            <a:off x="2911204" y="2982288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2" y="139"/>
                </a:moveTo>
                <a:lnTo>
                  <a:pt x="177" y="68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77" name="Google Shape;777;p42"/>
          <p:cNvSpPr/>
          <p:nvPr/>
        </p:nvSpPr>
        <p:spPr>
          <a:xfrm>
            <a:off x="2794952" y="2705055"/>
            <a:ext cx="187114" cy="327"/>
          </a:xfrm>
          <a:custGeom>
            <a:avLst/>
            <a:gdLst/>
            <a:ahLst/>
            <a:cxnLst/>
            <a:rect l="l" t="t" r="r" b="b"/>
            <a:pathLst>
              <a:path w="573" h="1" extrusionOk="0">
                <a:moveTo>
                  <a:pt x="0" y="0"/>
                </a:moveTo>
                <a:lnTo>
                  <a:pt x="57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78" name="Google Shape;778;p42"/>
          <p:cNvCxnSpPr/>
          <p:nvPr/>
        </p:nvCxnSpPr>
        <p:spPr>
          <a:xfrm>
            <a:off x="2794952" y="2705055"/>
            <a:ext cx="115599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9" name="Google Shape;779;p42"/>
          <p:cNvSpPr/>
          <p:nvPr/>
        </p:nvSpPr>
        <p:spPr>
          <a:xfrm>
            <a:off x="2910551" y="2682851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0" name="Google Shape;780;p42"/>
          <p:cNvSpPr/>
          <p:nvPr/>
        </p:nvSpPr>
        <p:spPr>
          <a:xfrm>
            <a:off x="2805075" y="1965769"/>
            <a:ext cx="327" cy="739613"/>
          </a:xfrm>
          <a:custGeom>
            <a:avLst/>
            <a:gdLst/>
            <a:ahLst/>
            <a:cxnLst/>
            <a:rect l="l" t="t" r="r" b="b"/>
            <a:pathLst>
              <a:path w="1" h="2265" extrusionOk="0">
                <a:moveTo>
                  <a:pt x="0" y="0"/>
                </a:moveTo>
                <a:lnTo>
                  <a:pt x="0" y="22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81" name="Google Shape;781;p42"/>
          <p:cNvCxnSpPr/>
          <p:nvPr/>
        </p:nvCxnSpPr>
        <p:spPr>
          <a:xfrm>
            <a:off x="2805075" y="1965769"/>
            <a:ext cx="0" cy="73928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2" name="Google Shape;782;p42"/>
          <p:cNvSpPr/>
          <p:nvPr/>
        </p:nvSpPr>
        <p:spPr>
          <a:xfrm>
            <a:off x="2794952" y="1965769"/>
            <a:ext cx="1303592" cy="327"/>
          </a:xfrm>
          <a:custGeom>
            <a:avLst/>
            <a:gdLst/>
            <a:ahLst/>
            <a:cxnLst/>
            <a:rect l="l" t="t" r="r" b="b"/>
            <a:pathLst>
              <a:path w="3992" h="1" extrusionOk="0">
                <a:moveTo>
                  <a:pt x="3991" y="0"/>
                </a:moveTo>
                <a:lnTo>
                  <a:pt x="0" y="0"/>
                </a:lnTo>
                <a:lnTo>
                  <a:pt x="3991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83" name="Google Shape;783;p42"/>
          <p:cNvCxnSpPr/>
          <p:nvPr/>
        </p:nvCxnSpPr>
        <p:spPr>
          <a:xfrm rot="10800000">
            <a:off x="2794952" y="1965769"/>
            <a:ext cx="1303266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4" name="Google Shape;784;p42"/>
          <p:cNvSpPr/>
          <p:nvPr/>
        </p:nvSpPr>
        <p:spPr>
          <a:xfrm>
            <a:off x="4098217" y="1767233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785" name="Google Shape;785;p42"/>
          <p:cNvCxnSpPr/>
          <p:nvPr/>
        </p:nvCxnSpPr>
        <p:spPr>
          <a:xfrm>
            <a:off x="4098217" y="1766907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4CB1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42"/>
          <p:cNvSpPr/>
          <p:nvPr/>
        </p:nvSpPr>
        <p:spPr>
          <a:xfrm>
            <a:off x="1489400" y="2249859"/>
            <a:ext cx="906833" cy="664508"/>
          </a:xfrm>
          <a:custGeom>
            <a:avLst/>
            <a:gdLst/>
            <a:ahLst/>
            <a:cxnLst/>
            <a:rect l="l" t="t" r="r" b="b"/>
            <a:pathLst>
              <a:path w="2777" h="2035" extrusionOk="0">
                <a:moveTo>
                  <a:pt x="0" y="0"/>
                </a:moveTo>
                <a:lnTo>
                  <a:pt x="2776" y="0"/>
                </a:lnTo>
                <a:lnTo>
                  <a:pt x="2776" y="2034"/>
                </a:lnTo>
                <a:lnTo>
                  <a:pt x="0" y="20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787" name="Google Shape;787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9400" y="2250185"/>
            <a:ext cx="906180" cy="66352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2"/>
          <p:cNvSpPr/>
          <p:nvPr/>
        </p:nvSpPr>
        <p:spPr>
          <a:xfrm>
            <a:off x="1365310" y="2913714"/>
            <a:ext cx="1159910" cy="165556"/>
          </a:xfrm>
          <a:custGeom>
            <a:avLst/>
            <a:gdLst/>
            <a:ahLst/>
            <a:cxnLst/>
            <a:rect l="l" t="t" r="r" b="b"/>
            <a:pathLst>
              <a:path w="3552" h="507" extrusionOk="0">
                <a:moveTo>
                  <a:pt x="0" y="0"/>
                </a:moveTo>
                <a:lnTo>
                  <a:pt x="3551" y="0"/>
                </a:lnTo>
                <a:lnTo>
                  <a:pt x="3551" y="506"/>
                </a:lnTo>
                <a:lnTo>
                  <a:pt x="0" y="50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89" name="Google Shape;789;p42"/>
          <p:cNvSpPr txBox="1"/>
          <p:nvPr/>
        </p:nvSpPr>
        <p:spPr>
          <a:xfrm>
            <a:off x="3943759" y="1582412"/>
            <a:ext cx="334388" cy="12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CMDB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0" name="Google Shape;790;p42"/>
          <p:cNvSpPr/>
          <p:nvPr/>
        </p:nvSpPr>
        <p:spPr>
          <a:xfrm>
            <a:off x="3314821" y="3236662"/>
            <a:ext cx="911731" cy="178291"/>
          </a:xfrm>
          <a:custGeom>
            <a:avLst/>
            <a:gdLst/>
            <a:ahLst/>
            <a:cxnLst/>
            <a:rect l="l" t="t" r="r" b="b"/>
            <a:pathLst>
              <a:path w="2792" h="546" extrusionOk="0">
                <a:moveTo>
                  <a:pt x="0" y="0"/>
                </a:moveTo>
                <a:lnTo>
                  <a:pt x="2791" y="0"/>
                </a:lnTo>
                <a:lnTo>
                  <a:pt x="2791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91" name="Google Shape;791;p42"/>
          <p:cNvSpPr txBox="1"/>
          <p:nvPr/>
        </p:nvSpPr>
        <p:spPr>
          <a:xfrm>
            <a:off x="1781663" y="2943103"/>
            <a:ext cx="38467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USERS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2" name="Google Shape;792;p42"/>
          <p:cNvSpPr/>
          <p:nvPr/>
        </p:nvSpPr>
        <p:spPr>
          <a:xfrm>
            <a:off x="6176389" y="2698851"/>
            <a:ext cx="458151" cy="417971"/>
          </a:xfrm>
          <a:custGeom>
            <a:avLst/>
            <a:gdLst/>
            <a:ahLst/>
            <a:cxnLst/>
            <a:rect l="l" t="t" r="r" b="b"/>
            <a:pathLst>
              <a:path w="1403" h="1280" extrusionOk="0">
                <a:moveTo>
                  <a:pt x="0" y="0"/>
                </a:moveTo>
                <a:lnTo>
                  <a:pt x="1402" y="0"/>
                </a:lnTo>
                <a:lnTo>
                  <a:pt x="1402" y="1279"/>
                </a:lnTo>
                <a:lnTo>
                  <a:pt x="0" y="127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793" name="Google Shape;793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6716" y="2698851"/>
            <a:ext cx="457172" cy="41699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2"/>
          <p:cNvSpPr/>
          <p:nvPr/>
        </p:nvSpPr>
        <p:spPr>
          <a:xfrm>
            <a:off x="5936374" y="3153394"/>
            <a:ext cx="912057" cy="165556"/>
          </a:xfrm>
          <a:custGeom>
            <a:avLst/>
            <a:gdLst/>
            <a:ahLst/>
            <a:cxnLst/>
            <a:rect l="l" t="t" r="r" b="b"/>
            <a:pathLst>
              <a:path w="2793" h="507" extrusionOk="0">
                <a:moveTo>
                  <a:pt x="0" y="0"/>
                </a:moveTo>
                <a:lnTo>
                  <a:pt x="2792" y="0"/>
                </a:lnTo>
                <a:lnTo>
                  <a:pt x="2792" y="506"/>
                </a:lnTo>
                <a:lnTo>
                  <a:pt x="0" y="50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95" name="Google Shape;795;p42"/>
          <p:cNvSpPr txBox="1"/>
          <p:nvPr/>
        </p:nvSpPr>
        <p:spPr>
          <a:xfrm>
            <a:off x="3485607" y="3266051"/>
            <a:ext cx="680206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INVENTORY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6" name="Google Shape;796;p42"/>
          <p:cNvSpPr/>
          <p:nvPr/>
        </p:nvSpPr>
        <p:spPr>
          <a:xfrm>
            <a:off x="5935068" y="4138891"/>
            <a:ext cx="912057" cy="288988"/>
          </a:xfrm>
          <a:custGeom>
            <a:avLst/>
            <a:gdLst/>
            <a:ahLst/>
            <a:cxnLst/>
            <a:rect l="l" t="t" r="r" b="b"/>
            <a:pathLst>
              <a:path w="2793" h="885" extrusionOk="0">
                <a:moveTo>
                  <a:pt x="0" y="0"/>
                </a:moveTo>
                <a:lnTo>
                  <a:pt x="2792" y="0"/>
                </a:lnTo>
                <a:lnTo>
                  <a:pt x="2792" y="884"/>
                </a:lnTo>
                <a:lnTo>
                  <a:pt x="0" y="8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797" name="Google Shape;797;p42"/>
          <p:cNvSpPr txBox="1"/>
          <p:nvPr/>
        </p:nvSpPr>
        <p:spPr>
          <a:xfrm>
            <a:off x="6226352" y="3182783"/>
            <a:ext cx="39088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HOSTS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8" name="Google Shape;798;p42"/>
          <p:cNvSpPr txBox="1"/>
          <p:nvPr/>
        </p:nvSpPr>
        <p:spPr>
          <a:xfrm>
            <a:off x="6144060" y="4167953"/>
            <a:ext cx="618161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NETWORK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9" name="Google Shape;799;p42"/>
          <p:cNvSpPr/>
          <p:nvPr/>
        </p:nvSpPr>
        <p:spPr>
          <a:xfrm>
            <a:off x="6181941" y="3639939"/>
            <a:ext cx="439864" cy="472830"/>
          </a:xfrm>
          <a:custGeom>
            <a:avLst/>
            <a:gdLst/>
            <a:ahLst/>
            <a:cxnLst/>
            <a:rect l="l" t="t" r="r" b="b"/>
            <a:pathLst>
              <a:path w="1347" h="1448" extrusionOk="0">
                <a:moveTo>
                  <a:pt x="0" y="0"/>
                </a:moveTo>
                <a:lnTo>
                  <a:pt x="1346" y="0"/>
                </a:lnTo>
                <a:lnTo>
                  <a:pt x="1346" y="1447"/>
                </a:lnTo>
                <a:lnTo>
                  <a:pt x="0" y="144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800" name="Google Shape;800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81941" y="3639939"/>
            <a:ext cx="439211" cy="4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2"/>
          <p:cNvSpPr/>
          <p:nvPr/>
        </p:nvSpPr>
        <p:spPr>
          <a:xfrm>
            <a:off x="3555489" y="2730852"/>
            <a:ext cx="414067" cy="475115"/>
          </a:xfrm>
          <a:custGeom>
            <a:avLst/>
            <a:gdLst/>
            <a:ahLst/>
            <a:cxnLst/>
            <a:rect l="l" t="t" r="r" b="b"/>
            <a:pathLst>
              <a:path w="1268" h="1455" extrusionOk="0">
                <a:moveTo>
                  <a:pt x="0" y="0"/>
                </a:moveTo>
                <a:lnTo>
                  <a:pt x="1267" y="0"/>
                </a:lnTo>
                <a:lnTo>
                  <a:pt x="1267" y="1454"/>
                </a:lnTo>
                <a:lnTo>
                  <a:pt x="0" y="14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802" name="Google Shape;802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55816" y="2731505"/>
            <a:ext cx="412761" cy="474136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2"/>
          <p:cNvSpPr/>
          <p:nvPr/>
        </p:nvSpPr>
        <p:spPr>
          <a:xfrm>
            <a:off x="4614495" y="2747179"/>
            <a:ext cx="465335" cy="466299"/>
          </a:xfrm>
          <a:custGeom>
            <a:avLst/>
            <a:gdLst/>
            <a:ahLst/>
            <a:cxnLst/>
            <a:rect l="l" t="t" r="r" b="b"/>
            <a:pathLst>
              <a:path w="1425" h="1428" extrusionOk="0">
                <a:moveTo>
                  <a:pt x="0" y="0"/>
                </a:moveTo>
                <a:lnTo>
                  <a:pt x="1424" y="0"/>
                </a:lnTo>
                <a:lnTo>
                  <a:pt x="1424" y="1427"/>
                </a:lnTo>
                <a:lnTo>
                  <a:pt x="0" y="142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804" name="Google Shape;804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14495" y="2747506"/>
            <a:ext cx="464682" cy="465319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42"/>
          <p:cNvSpPr/>
          <p:nvPr/>
        </p:nvSpPr>
        <p:spPr>
          <a:xfrm>
            <a:off x="4644538" y="3240254"/>
            <a:ext cx="467295" cy="178291"/>
          </a:xfrm>
          <a:custGeom>
            <a:avLst/>
            <a:gdLst/>
            <a:ahLst/>
            <a:cxnLst/>
            <a:rect l="l" t="t" r="r" b="b"/>
            <a:pathLst>
              <a:path w="1431" h="546" extrusionOk="0">
                <a:moveTo>
                  <a:pt x="0" y="0"/>
                </a:moveTo>
                <a:lnTo>
                  <a:pt x="1430" y="0"/>
                </a:lnTo>
                <a:lnTo>
                  <a:pt x="1430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06" name="Google Shape;806;p42"/>
          <p:cNvSpPr txBox="1"/>
          <p:nvPr/>
        </p:nvSpPr>
        <p:spPr>
          <a:xfrm>
            <a:off x="6181287" y="4300855"/>
            <a:ext cx="49733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DEVICES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7" name="Google Shape;807;p42"/>
          <p:cNvSpPr/>
          <p:nvPr/>
        </p:nvSpPr>
        <p:spPr>
          <a:xfrm>
            <a:off x="3588144" y="3636347"/>
            <a:ext cx="360512" cy="386950"/>
          </a:xfrm>
          <a:custGeom>
            <a:avLst/>
            <a:gdLst/>
            <a:ahLst/>
            <a:cxnLst/>
            <a:rect l="l" t="t" r="r" b="b"/>
            <a:pathLst>
              <a:path w="1104" h="1185" extrusionOk="0">
                <a:moveTo>
                  <a:pt x="0" y="0"/>
                </a:moveTo>
                <a:lnTo>
                  <a:pt x="1103" y="0"/>
                </a:lnTo>
                <a:lnTo>
                  <a:pt x="1103" y="1184"/>
                </a:lnTo>
                <a:lnTo>
                  <a:pt x="0" y="11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808" name="Google Shape;808;p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88144" y="3636673"/>
            <a:ext cx="359533" cy="38597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42"/>
          <p:cNvSpPr/>
          <p:nvPr/>
        </p:nvSpPr>
        <p:spPr>
          <a:xfrm>
            <a:off x="6440895" y="1990913"/>
            <a:ext cx="327" cy="320662"/>
          </a:xfrm>
          <a:custGeom>
            <a:avLst/>
            <a:gdLst/>
            <a:ahLst/>
            <a:cxnLst/>
            <a:rect l="l" t="t" r="r" b="b"/>
            <a:pathLst>
              <a:path w="1" h="982" extrusionOk="0">
                <a:moveTo>
                  <a:pt x="0" y="981"/>
                </a:moveTo>
                <a:lnTo>
                  <a:pt x="0" y="0"/>
                </a:lnTo>
                <a:lnTo>
                  <a:pt x="0" y="981"/>
                </a:lnTo>
              </a:path>
            </a:pathLst>
          </a:custGeom>
          <a:noFill/>
          <a:ln>
            <a:noFill/>
          </a:ln>
        </p:spPr>
      </p:sp>
      <p:cxnSp>
        <p:nvCxnSpPr>
          <p:cNvPr id="810" name="Google Shape;810;p42"/>
          <p:cNvCxnSpPr/>
          <p:nvPr/>
        </p:nvCxnSpPr>
        <p:spPr>
          <a:xfrm rot="10800000">
            <a:off x="6440895" y="2067976"/>
            <a:ext cx="0" cy="243599"/>
          </a:xfrm>
          <a:prstGeom prst="straightConnector1">
            <a:avLst/>
          </a:prstGeom>
          <a:noFill/>
          <a:ln w="9525" cap="flat" cmpd="sng">
            <a:solidFill>
              <a:srgbClr val="4CB1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1" name="Google Shape;811;p42"/>
          <p:cNvSpPr/>
          <p:nvPr/>
        </p:nvSpPr>
        <p:spPr>
          <a:xfrm>
            <a:off x="6419996" y="2005934"/>
            <a:ext cx="42452" cy="62696"/>
          </a:xfrm>
          <a:custGeom>
            <a:avLst/>
            <a:gdLst/>
            <a:ahLst/>
            <a:cxnLst/>
            <a:rect l="l" t="t" r="r" b="b"/>
            <a:pathLst>
              <a:path w="130" h="192" extrusionOk="0">
                <a:moveTo>
                  <a:pt x="129" y="191"/>
                </a:moveTo>
                <a:lnTo>
                  <a:pt x="64" y="0"/>
                </a:lnTo>
                <a:lnTo>
                  <a:pt x="0" y="191"/>
                </a:lnTo>
                <a:lnTo>
                  <a:pt x="129" y="191"/>
                </a:lnTo>
              </a:path>
            </a:pathLst>
          </a:custGeom>
          <a:solidFill>
            <a:srgbClr val="4CB1B2"/>
          </a:solidFill>
          <a:ln w="9525" cap="flat" cmpd="sng">
            <a:solidFill>
              <a:srgbClr val="4CB1B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12" name="Google Shape;812;p42"/>
          <p:cNvSpPr/>
          <p:nvPr/>
        </p:nvSpPr>
        <p:spPr>
          <a:xfrm>
            <a:off x="1769581" y="891780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813" name="Google Shape;813;p4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69581" y="891780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2"/>
          <p:cNvSpPr/>
          <p:nvPr/>
        </p:nvSpPr>
        <p:spPr>
          <a:xfrm>
            <a:off x="1365310" y="4317509"/>
            <a:ext cx="1159910" cy="321315"/>
          </a:xfrm>
          <a:custGeom>
            <a:avLst/>
            <a:gdLst/>
            <a:ahLst/>
            <a:cxnLst/>
            <a:rect l="l" t="t" r="r" b="b"/>
            <a:pathLst>
              <a:path w="3552" h="984" extrusionOk="0">
                <a:moveTo>
                  <a:pt x="0" y="0"/>
                </a:moveTo>
                <a:lnTo>
                  <a:pt x="3551" y="0"/>
                </a:lnTo>
                <a:lnTo>
                  <a:pt x="3551" y="983"/>
                </a:lnTo>
                <a:lnTo>
                  <a:pt x="0" y="9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15" name="Google Shape;815;p42"/>
          <p:cNvSpPr txBox="1"/>
          <p:nvPr/>
        </p:nvSpPr>
        <p:spPr>
          <a:xfrm>
            <a:off x="4801608" y="3269643"/>
            <a:ext cx="18842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24C55"/>
                </a:solidFill>
                <a:latin typeface="Overpass"/>
                <a:ea typeface="Overpass"/>
                <a:cs typeface="Overpass"/>
                <a:sym typeface="Overpass"/>
              </a:rPr>
              <a:t>CLI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6" name="Google Shape;816;p42"/>
          <p:cNvSpPr txBox="1"/>
          <p:nvPr/>
        </p:nvSpPr>
        <p:spPr>
          <a:xfrm>
            <a:off x="1732681" y="4346897"/>
            <a:ext cx="53227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ANSIBLE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7" name="Google Shape;817;p42"/>
          <p:cNvSpPr/>
          <p:nvPr/>
        </p:nvSpPr>
        <p:spPr>
          <a:xfrm>
            <a:off x="1556996" y="3484179"/>
            <a:ext cx="776212" cy="833983"/>
          </a:xfrm>
          <a:custGeom>
            <a:avLst/>
            <a:gdLst/>
            <a:ahLst/>
            <a:cxnLst/>
            <a:rect l="l" t="t" r="r" b="b"/>
            <a:pathLst>
              <a:path w="2377" h="2554" extrusionOk="0">
                <a:moveTo>
                  <a:pt x="0" y="0"/>
                </a:moveTo>
                <a:lnTo>
                  <a:pt x="2376" y="0"/>
                </a:lnTo>
                <a:lnTo>
                  <a:pt x="2376" y="2553"/>
                </a:lnTo>
                <a:lnTo>
                  <a:pt x="0" y="25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818" name="Google Shape;818;p4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57323" y="3484179"/>
            <a:ext cx="774579" cy="833003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42"/>
          <p:cNvSpPr/>
          <p:nvPr/>
        </p:nvSpPr>
        <p:spPr>
          <a:xfrm>
            <a:off x="2586285" y="3001880"/>
            <a:ext cx="397413" cy="6857"/>
          </a:xfrm>
          <a:custGeom>
            <a:avLst/>
            <a:gdLst/>
            <a:ahLst/>
            <a:cxnLst/>
            <a:rect l="l" t="t" r="r" b="b"/>
            <a:pathLst>
              <a:path w="1217" h="21" extrusionOk="0">
                <a:moveTo>
                  <a:pt x="0" y="20"/>
                </a:moveTo>
                <a:lnTo>
                  <a:pt x="1216" y="0"/>
                </a:lnTo>
                <a:lnTo>
                  <a:pt x="0" y="20"/>
                </a:lnTo>
              </a:path>
            </a:pathLst>
          </a:custGeom>
          <a:noFill/>
          <a:ln>
            <a:noFill/>
          </a:ln>
        </p:spPr>
      </p:sp>
      <p:cxnSp>
        <p:nvCxnSpPr>
          <p:cNvPr id="820" name="Google Shape;820;p42"/>
          <p:cNvCxnSpPr/>
          <p:nvPr/>
        </p:nvCxnSpPr>
        <p:spPr>
          <a:xfrm rot="10800000" flipH="1">
            <a:off x="2586285" y="3002860"/>
            <a:ext cx="325898" cy="555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42"/>
          <p:cNvSpPr/>
          <p:nvPr/>
        </p:nvSpPr>
        <p:spPr>
          <a:xfrm>
            <a:off x="2911204" y="2980981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2" y="139"/>
                </a:moveTo>
                <a:lnTo>
                  <a:pt x="177" y="66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2" name="Google Shape;822;p42"/>
          <p:cNvSpPr/>
          <p:nvPr/>
        </p:nvSpPr>
        <p:spPr>
          <a:xfrm>
            <a:off x="2591837" y="1867807"/>
            <a:ext cx="327" cy="1146481"/>
          </a:xfrm>
          <a:custGeom>
            <a:avLst/>
            <a:gdLst/>
            <a:ahLst/>
            <a:cxnLst/>
            <a:rect l="l" t="t" r="r" b="b"/>
            <a:pathLst>
              <a:path w="1" h="3511" extrusionOk="0">
                <a:moveTo>
                  <a:pt x="0" y="0"/>
                </a:moveTo>
                <a:lnTo>
                  <a:pt x="0" y="35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823" name="Google Shape;823;p42"/>
          <p:cNvCxnSpPr/>
          <p:nvPr/>
        </p:nvCxnSpPr>
        <p:spPr>
          <a:xfrm>
            <a:off x="2591510" y="1867807"/>
            <a:ext cx="0" cy="1146155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4" name="Google Shape;824;p42"/>
          <p:cNvSpPr/>
          <p:nvPr/>
        </p:nvSpPr>
        <p:spPr>
          <a:xfrm>
            <a:off x="5683950" y="1333588"/>
            <a:ext cx="1443030" cy="268416"/>
          </a:xfrm>
          <a:custGeom>
            <a:avLst/>
            <a:gdLst/>
            <a:ahLst/>
            <a:cxnLst/>
            <a:rect l="l" t="t" r="r" b="b"/>
            <a:pathLst>
              <a:path w="4419" h="822" extrusionOk="0">
                <a:moveTo>
                  <a:pt x="0" y="0"/>
                </a:moveTo>
                <a:lnTo>
                  <a:pt x="4418" y="0"/>
                </a:lnTo>
                <a:lnTo>
                  <a:pt x="4418" y="821"/>
                </a:lnTo>
                <a:lnTo>
                  <a:pt x="0" y="8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25" name="Google Shape;825;p42"/>
          <p:cNvSpPr txBox="1"/>
          <p:nvPr/>
        </p:nvSpPr>
        <p:spPr>
          <a:xfrm>
            <a:off x="1675534" y="4480125"/>
            <a:ext cx="63612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PLAYBOOK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6" name="Google Shape;826;p42"/>
          <p:cNvSpPr txBox="1"/>
          <p:nvPr/>
        </p:nvSpPr>
        <p:spPr>
          <a:xfrm>
            <a:off x="5972621" y="1362977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42"/>
          <p:cNvSpPr/>
          <p:nvPr/>
        </p:nvSpPr>
        <p:spPr>
          <a:xfrm>
            <a:off x="1838157" y="1215381"/>
            <a:ext cx="1443030" cy="268416"/>
          </a:xfrm>
          <a:custGeom>
            <a:avLst/>
            <a:gdLst/>
            <a:ahLst/>
            <a:cxnLst/>
            <a:rect l="l" t="t" r="r" b="b"/>
            <a:pathLst>
              <a:path w="4419" h="822" extrusionOk="0">
                <a:moveTo>
                  <a:pt x="0" y="0"/>
                </a:moveTo>
                <a:lnTo>
                  <a:pt x="4418" y="0"/>
                </a:lnTo>
                <a:lnTo>
                  <a:pt x="4418" y="821"/>
                </a:lnTo>
                <a:lnTo>
                  <a:pt x="0" y="8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28" name="Google Shape;828;p42"/>
          <p:cNvSpPr txBox="1"/>
          <p:nvPr/>
        </p:nvSpPr>
        <p:spPr>
          <a:xfrm>
            <a:off x="6236148" y="1496205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9" name="Google Shape;829;p42"/>
          <p:cNvSpPr txBox="1"/>
          <p:nvPr/>
        </p:nvSpPr>
        <p:spPr>
          <a:xfrm>
            <a:off x="2126828" y="1244770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0" name="Google Shape;830;p42"/>
          <p:cNvSpPr/>
          <p:nvPr/>
        </p:nvSpPr>
        <p:spPr>
          <a:xfrm>
            <a:off x="3511731" y="1582412"/>
            <a:ext cx="4266391" cy="1970667"/>
          </a:xfrm>
          <a:custGeom>
            <a:avLst/>
            <a:gdLst/>
            <a:ahLst/>
            <a:cxnLst/>
            <a:rect l="l" t="t" r="r" b="b"/>
            <a:pathLst>
              <a:path w="13065" h="6035" extrusionOk="0">
                <a:moveTo>
                  <a:pt x="0" y="0"/>
                </a:moveTo>
                <a:lnTo>
                  <a:pt x="2177" y="0"/>
                </a:lnTo>
                <a:lnTo>
                  <a:pt x="5443" y="0"/>
                </a:lnTo>
                <a:lnTo>
                  <a:pt x="13064" y="0"/>
                </a:lnTo>
                <a:lnTo>
                  <a:pt x="13064" y="2032"/>
                </a:lnTo>
                <a:lnTo>
                  <a:pt x="13064" y="2902"/>
                </a:lnTo>
                <a:lnTo>
                  <a:pt x="13064" y="3481"/>
                </a:lnTo>
                <a:lnTo>
                  <a:pt x="5443" y="3481"/>
                </a:lnTo>
                <a:lnTo>
                  <a:pt x="4077" y="6034"/>
                </a:lnTo>
                <a:lnTo>
                  <a:pt x="2177" y="3481"/>
                </a:lnTo>
                <a:lnTo>
                  <a:pt x="0" y="3481"/>
                </a:lnTo>
                <a:lnTo>
                  <a:pt x="0" y="2902"/>
                </a:lnTo>
                <a:lnTo>
                  <a:pt x="0" y="2032"/>
                </a:lnTo>
                <a:lnTo>
                  <a:pt x="0" y="0"/>
                </a:lnTo>
              </a:path>
            </a:pathLst>
          </a:custGeom>
          <a:solidFill>
            <a:srgbClr val="CCCCCC"/>
          </a:solidFill>
          <a:ln>
            <a:noFill/>
          </a:ln>
        </p:spPr>
      </p:sp>
      <p:sp>
        <p:nvSpPr>
          <p:cNvPr id="831" name="Google Shape;831;p42"/>
          <p:cNvSpPr txBox="1"/>
          <p:nvPr/>
        </p:nvSpPr>
        <p:spPr>
          <a:xfrm>
            <a:off x="2390355" y="1377671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2" name="Google Shape;832;p42"/>
          <p:cNvSpPr txBox="1"/>
          <p:nvPr/>
        </p:nvSpPr>
        <p:spPr>
          <a:xfrm>
            <a:off x="3597941" y="1822092"/>
            <a:ext cx="3036273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PLUGINS ARE “GEARS IN THE ENGINE”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3" name="Google Shape;833;p42"/>
          <p:cNvSpPr txBox="1"/>
          <p:nvPr/>
        </p:nvSpPr>
        <p:spPr>
          <a:xfrm>
            <a:off x="3597941" y="2047731"/>
            <a:ext cx="2547099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Code that plugs into the core engine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3301106" y="4051705"/>
            <a:ext cx="912057" cy="178291"/>
          </a:xfrm>
          <a:custGeom>
            <a:avLst/>
            <a:gdLst/>
            <a:ahLst/>
            <a:cxnLst/>
            <a:rect l="l" t="t" r="r" b="b"/>
            <a:pathLst>
              <a:path w="2793" h="546" extrusionOk="0">
                <a:moveTo>
                  <a:pt x="0" y="0"/>
                </a:moveTo>
                <a:lnTo>
                  <a:pt x="2792" y="0"/>
                </a:lnTo>
                <a:lnTo>
                  <a:pt x="2792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35" name="Google Shape;835;p42"/>
          <p:cNvSpPr/>
          <p:nvPr/>
        </p:nvSpPr>
        <p:spPr>
          <a:xfrm>
            <a:off x="3516956" y="4092523"/>
            <a:ext cx="481010" cy="131922"/>
          </a:xfrm>
          <a:custGeom>
            <a:avLst/>
            <a:gdLst/>
            <a:ahLst/>
            <a:cxnLst/>
            <a:rect l="l" t="t" r="r" b="b"/>
            <a:pathLst>
              <a:path w="1473" h="404" extrusionOk="0">
                <a:moveTo>
                  <a:pt x="0" y="0"/>
                </a:moveTo>
                <a:lnTo>
                  <a:pt x="1472" y="0"/>
                </a:lnTo>
                <a:lnTo>
                  <a:pt x="1472" y="403"/>
                </a:lnTo>
                <a:lnTo>
                  <a:pt x="0" y="403"/>
                </a:lnTo>
                <a:lnTo>
                  <a:pt x="0" y="0"/>
                </a:lnTo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836" name="Google Shape;836;p42"/>
          <p:cNvSpPr/>
          <p:nvPr/>
        </p:nvSpPr>
        <p:spPr>
          <a:xfrm>
            <a:off x="3516956" y="4090237"/>
            <a:ext cx="481010" cy="167841"/>
          </a:xfrm>
          <a:custGeom>
            <a:avLst/>
            <a:gdLst/>
            <a:ahLst/>
            <a:cxnLst/>
            <a:rect l="l" t="t" r="r" b="b"/>
            <a:pathLst>
              <a:path w="1473" h="514" extrusionOk="0">
                <a:moveTo>
                  <a:pt x="0" y="0"/>
                </a:moveTo>
                <a:lnTo>
                  <a:pt x="1472" y="0"/>
                </a:lnTo>
                <a:lnTo>
                  <a:pt x="1472" y="513"/>
                </a:lnTo>
                <a:lnTo>
                  <a:pt x="0" y="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37" name="Google Shape;837;p42"/>
          <p:cNvSpPr txBox="1"/>
          <p:nvPr/>
        </p:nvSpPr>
        <p:spPr>
          <a:xfrm>
            <a:off x="3597941" y="2273043"/>
            <a:ext cx="2813891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Adaptability for various uses &amp; platforms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8" name="Google Shape;838;p42"/>
          <p:cNvSpPr/>
          <p:nvPr/>
        </p:nvSpPr>
        <p:spPr>
          <a:xfrm>
            <a:off x="3996986" y="4090237"/>
            <a:ext cx="327" cy="167515"/>
          </a:xfrm>
          <a:custGeom>
            <a:avLst/>
            <a:gdLst/>
            <a:ahLst/>
            <a:cxnLst/>
            <a:rect l="l" t="t" r="r" b="b"/>
            <a:pathLst>
              <a:path w="1" h="513" extrusionOk="0">
                <a:moveTo>
                  <a:pt x="0" y="0"/>
                </a:moveTo>
                <a:lnTo>
                  <a:pt x="0" y="5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39" name="Google Shape;839;p42"/>
          <p:cNvSpPr/>
          <p:nvPr/>
        </p:nvSpPr>
        <p:spPr>
          <a:xfrm>
            <a:off x="4506733" y="4052032"/>
            <a:ext cx="731475" cy="178291"/>
          </a:xfrm>
          <a:custGeom>
            <a:avLst/>
            <a:gdLst/>
            <a:ahLst/>
            <a:cxnLst/>
            <a:rect l="l" t="t" r="r" b="b"/>
            <a:pathLst>
              <a:path w="2240" h="546" extrusionOk="0">
                <a:moveTo>
                  <a:pt x="0" y="0"/>
                </a:moveTo>
                <a:lnTo>
                  <a:pt x="2239" y="0"/>
                </a:lnTo>
                <a:lnTo>
                  <a:pt x="2239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40" name="Google Shape;840;p42"/>
          <p:cNvSpPr txBox="1"/>
          <p:nvPr/>
        </p:nvSpPr>
        <p:spPr>
          <a:xfrm>
            <a:off x="3516956" y="4081094"/>
            <a:ext cx="56166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MODULES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1" name="Google Shape;841;p42"/>
          <p:cNvSpPr/>
          <p:nvPr/>
        </p:nvSpPr>
        <p:spPr>
          <a:xfrm>
            <a:off x="4583473" y="3619040"/>
            <a:ext cx="552198" cy="399358"/>
          </a:xfrm>
          <a:custGeom>
            <a:avLst/>
            <a:gdLst/>
            <a:ahLst/>
            <a:cxnLst/>
            <a:rect l="l" t="t" r="r" b="b"/>
            <a:pathLst>
              <a:path w="1691" h="1223" extrusionOk="0">
                <a:moveTo>
                  <a:pt x="0" y="0"/>
                </a:moveTo>
                <a:lnTo>
                  <a:pt x="1690" y="0"/>
                </a:lnTo>
                <a:lnTo>
                  <a:pt x="1690" y="1222"/>
                </a:lnTo>
                <a:lnTo>
                  <a:pt x="0" y="122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842" name="Google Shape;842;p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83473" y="3619366"/>
            <a:ext cx="551545" cy="39837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2"/>
          <p:cNvSpPr txBox="1"/>
          <p:nvPr/>
        </p:nvSpPr>
        <p:spPr>
          <a:xfrm>
            <a:off x="4658579" y="4081420"/>
            <a:ext cx="511053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24C55"/>
                </a:solidFill>
                <a:latin typeface="Overpass"/>
                <a:ea typeface="Overpass"/>
                <a:cs typeface="Overpass"/>
                <a:sym typeface="Overpass"/>
              </a:rPr>
              <a:t>PLUGINS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"/>
          <p:cNvSpPr/>
          <p:nvPr/>
        </p:nvSpPr>
        <p:spPr>
          <a:xfrm>
            <a:off x="5817183" y="741572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849" name="Google Shape;84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7509" y="741572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43"/>
          <p:cNvSpPr/>
          <p:nvPr/>
        </p:nvSpPr>
        <p:spPr>
          <a:xfrm>
            <a:off x="3260287" y="1903400"/>
            <a:ext cx="2539915" cy="2251818"/>
          </a:xfrm>
          <a:custGeom>
            <a:avLst/>
            <a:gdLst/>
            <a:ahLst/>
            <a:cxnLst/>
            <a:rect l="l" t="t" r="r" b="b"/>
            <a:pathLst>
              <a:path w="7778" h="6896" extrusionOk="0">
                <a:moveTo>
                  <a:pt x="0" y="0"/>
                </a:moveTo>
                <a:lnTo>
                  <a:pt x="7777" y="0"/>
                </a:lnTo>
                <a:lnTo>
                  <a:pt x="7777" y="6895"/>
                </a:lnTo>
                <a:lnTo>
                  <a:pt x="0" y="68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51" name="Google Shape;851;p43"/>
          <p:cNvSpPr/>
          <p:nvPr/>
        </p:nvSpPr>
        <p:spPr>
          <a:xfrm>
            <a:off x="3260287" y="1903400"/>
            <a:ext cx="2539915" cy="2251818"/>
          </a:xfrm>
          <a:custGeom>
            <a:avLst/>
            <a:gdLst/>
            <a:ahLst/>
            <a:cxnLst/>
            <a:rect l="l" t="t" r="r" b="b"/>
            <a:pathLst>
              <a:path w="7778" h="6896" extrusionOk="0">
                <a:moveTo>
                  <a:pt x="0" y="0"/>
                </a:moveTo>
                <a:lnTo>
                  <a:pt x="7777" y="0"/>
                </a:lnTo>
                <a:lnTo>
                  <a:pt x="7777" y="6895"/>
                </a:lnTo>
                <a:lnTo>
                  <a:pt x="0" y="6895"/>
                </a:lnTo>
                <a:lnTo>
                  <a:pt x="0" y="0"/>
                </a:lnTo>
              </a:path>
            </a:pathLst>
          </a:custGeom>
          <a:noFill/>
          <a:ln w="284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2" name="Google Shape;852;p43"/>
          <p:cNvSpPr/>
          <p:nvPr/>
        </p:nvSpPr>
        <p:spPr>
          <a:xfrm>
            <a:off x="3271716" y="1917441"/>
            <a:ext cx="2547099" cy="334050"/>
          </a:xfrm>
          <a:custGeom>
            <a:avLst/>
            <a:gdLst/>
            <a:ahLst/>
            <a:cxnLst/>
            <a:rect l="l" t="t" r="r" b="b"/>
            <a:pathLst>
              <a:path w="7800" h="1023" extrusionOk="0">
                <a:moveTo>
                  <a:pt x="0" y="0"/>
                </a:moveTo>
                <a:lnTo>
                  <a:pt x="7799" y="0"/>
                </a:lnTo>
                <a:lnTo>
                  <a:pt x="7799" y="1022"/>
                </a:lnTo>
                <a:lnTo>
                  <a:pt x="0" y="1022"/>
                </a:lnTo>
                <a:lnTo>
                  <a:pt x="0" y="0"/>
                </a:lnTo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853" name="Google Shape;853;p43"/>
          <p:cNvSpPr/>
          <p:nvPr/>
        </p:nvSpPr>
        <p:spPr>
          <a:xfrm>
            <a:off x="6042176" y="1811643"/>
            <a:ext cx="327" cy="2498356"/>
          </a:xfrm>
          <a:custGeom>
            <a:avLst/>
            <a:gdLst/>
            <a:ahLst/>
            <a:cxnLst/>
            <a:rect l="l" t="t" r="r" b="b"/>
            <a:pathLst>
              <a:path w="1" h="7651" extrusionOk="0">
                <a:moveTo>
                  <a:pt x="0" y="0"/>
                </a:moveTo>
                <a:lnTo>
                  <a:pt x="0" y="765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854" name="Google Shape;854;p43"/>
          <p:cNvCxnSpPr/>
          <p:nvPr/>
        </p:nvCxnSpPr>
        <p:spPr>
          <a:xfrm>
            <a:off x="6042176" y="1811643"/>
            <a:ext cx="0" cy="2498029"/>
          </a:xfrm>
          <a:prstGeom prst="straightConnector1">
            <a:avLst/>
          </a:prstGeom>
          <a:noFill/>
          <a:ln w="18700" cap="flat" cmpd="sng">
            <a:solidFill>
              <a:srgbClr val="D9D9D9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855" name="Google Shape;855;p43"/>
          <p:cNvSpPr/>
          <p:nvPr/>
        </p:nvSpPr>
        <p:spPr>
          <a:xfrm>
            <a:off x="3278574" y="1975566"/>
            <a:ext cx="2439337" cy="222047"/>
          </a:xfrm>
          <a:custGeom>
            <a:avLst/>
            <a:gdLst/>
            <a:ahLst/>
            <a:cxnLst/>
            <a:rect l="l" t="t" r="r" b="b"/>
            <a:pathLst>
              <a:path w="7470" h="680" extrusionOk="0">
                <a:moveTo>
                  <a:pt x="0" y="0"/>
                </a:moveTo>
                <a:lnTo>
                  <a:pt x="7469" y="0"/>
                </a:lnTo>
                <a:lnTo>
                  <a:pt x="7469" y="679"/>
                </a:lnTo>
                <a:lnTo>
                  <a:pt x="0" y="67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56" name="Google Shape;856;p43"/>
          <p:cNvSpPr/>
          <p:nvPr/>
        </p:nvSpPr>
        <p:spPr>
          <a:xfrm>
            <a:off x="3942779" y="753001"/>
            <a:ext cx="731475" cy="674631"/>
          </a:xfrm>
          <a:custGeom>
            <a:avLst/>
            <a:gdLst/>
            <a:ahLst/>
            <a:cxnLst/>
            <a:rect l="l" t="t" r="r" b="b"/>
            <a:pathLst>
              <a:path w="2240" h="2066" extrusionOk="0">
                <a:moveTo>
                  <a:pt x="0" y="0"/>
                </a:moveTo>
                <a:lnTo>
                  <a:pt x="2239" y="0"/>
                </a:lnTo>
                <a:lnTo>
                  <a:pt x="2239" y="2065"/>
                </a:lnTo>
                <a:lnTo>
                  <a:pt x="0" y="20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857" name="Google Shape;85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2779" y="753001"/>
            <a:ext cx="730495" cy="673652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43"/>
          <p:cNvSpPr/>
          <p:nvPr/>
        </p:nvSpPr>
        <p:spPr>
          <a:xfrm>
            <a:off x="4012008" y="1266648"/>
            <a:ext cx="592037" cy="183842"/>
          </a:xfrm>
          <a:custGeom>
            <a:avLst/>
            <a:gdLst/>
            <a:ahLst/>
            <a:cxnLst/>
            <a:rect l="l" t="t" r="r" b="b"/>
            <a:pathLst>
              <a:path w="1813" h="563" extrusionOk="0">
                <a:moveTo>
                  <a:pt x="0" y="0"/>
                </a:moveTo>
                <a:lnTo>
                  <a:pt x="1812" y="0"/>
                </a:lnTo>
                <a:lnTo>
                  <a:pt x="1812" y="562"/>
                </a:lnTo>
                <a:lnTo>
                  <a:pt x="0" y="56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59" name="Google Shape;859;p43"/>
          <p:cNvSpPr txBox="1"/>
          <p:nvPr/>
        </p:nvSpPr>
        <p:spPr>
          <a:xfrm>
            <a:off x="3563979" y="2001362"/>
            <a:ext cx="2221201" cy="19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ANSIBLE AUTOMATION ENGINE</a:t>
            </a:r>
            <a:endParaRPr sz="9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0" name="Google Shape;860;p43"/>
          <p:cNvSpPr/>
          <p:nvPr/>
        </p:nvSpPr>
        <p:spPr>
          <a:xfrm>
            <a:off x="2463176" y="3642551"/>
            <a:ext cx="731475" cy="7837"/>
          </a:xfrm>
          <a:custGeom>
            <a:avLst/>
            <a:gdLst/>
            <a:ahLst/>
            <a:cxnLst/>
            <a:rect l="l" t="t" r="r" b="b"/>
            <a:pathLst>
              <a:path w="2240" h="24" extrusionOk="0">
                <a:moveTo>
                  <a:pt x="0" y="23"/>
                </a:moveTo>
                <a:lnTo>
                  <a:pt x="2239" y="0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</p:spPr>
      </p:sp>
      <p:cxnSp>
        <p:nvCxnSpPr>
          <p:cNvPr id="861" name="Google Shape;861;p43"/>
          <p:cNvCxnSpPr/>
          <p:nvPr/>
        </p:nvCxnSpPr>
        <p:spPr>
          <a:xfrm rot="10800000" flipH="1">
            <a:off x="2463176" y="3643204"/>
            <a:ext cx="659633" cy="653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43"/>
          <p:cNvSpPr/>
          <p:nvPr/>
        </p:nvSpPr>
        <p:spPr>
          <a:xfrm>
            <a:off x="3122156" y="3620673"/>
            <a:ext cx="58126" cy="46042"/>
          </a:xfrm>
          <a:custGeom>
            <a:avLst/>
            <a:gdLst/>
            <a:ahLst/>
            <a:cxnLst/>
            <a:rect l="l" t="t" r="r" b="b"/>
            <a:pathLst>
              <a:path w="178" h="141" extrusionOk="0">
                <a:moveTo>
                  <a:pt x="1" y="140"/>
                </a:moveTo>
                <a:lnTo>
                  <a:pt x="177" y="68"/>
                </a:lnTo>
                <a:lnTo>
                  <a:pt x="0" y="0"/>
                </a:lnTo>
                <a:lnTo>
                  <a:pt x="1" y="14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63" name="Google Shape;863;p43"/>
          <p:cNvSpPr/>
          <p:nvPr/>
        </p:nvSpPr>
        <p:spPr>
          <a:xfrm>
            <a:off x="5842980" y="2660319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864" name="Google Shape;864;p43"/>
          <p:cNvCxnSpPr/>
          <p:nvPr/>
        </p:nvCxnSpPr>
        <p:spPr>
          <a:xfrm>
            <a:off x="5842980" y="2659993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4CB1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5" name="Google Shape;865;p43"/>
          <p:cNvSpPr/>
          <p:nvPr/>
        </p:nvSpPr>
        <p:spPr>
          <a:xfrm>
            <a:off x="6238107" y="2637788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4CB1B2"/>
          </a:solidFill>
          <a:ln w="9525" cap="flat" cmpd="sng">
            <a:solidFill>
              <a:srgbClr val="4CB1B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66" name="Google Shape;866;p43"/>
          <p:cNvSpPr/>
          <p:nvPr/>
        </p:nvSpPr>
        <p:spPr>
          <a:xfrm>
            <a:off x="5842980" y="3588672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867" name="Google Shape;867;p43"/>
          <p:cNvCxnSpPr/>
          <p:nvPr/>
        </p:nvCxnSpPr>
        <p:spPr>
          <a:xfrm>
            <a:off x="5842980" y="3588672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4CB1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8" name="Google Shape;868;p43"/>
          <p:cNvSpPr/>
          <p:nvPr/>
        </p:nvSpPr>
        <p:spPr>
          <a:xfrm>
            <a:off x="6238107" y="3566467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70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4CB1B2"/>
          </a:solidFill>
          <a:ln w="9525" cap="flat" cmpd="sng">
            <a:solidFill>
              <a:srgbClr val="4CB1B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69" name="Google Shape;869;p43"/>
          <p:cNvSpPr/>
          <p:nvPr/>
        </p:nvSpPr>
        <p:spPr>
          <a:xfrm>
            <a:off x="2227079" y="3110618"/>
            <a:ext cx="966918" cy="327"/>
          </a:xfrm>
          <a:custGeom>
            <a:avLst/>
            <a:gdLst/>
            <a:ahLst/>
            <a:cxnLst/>
            <a:rect l="l" t="t" r="r" b="b"/>
            <a:pathLst>
              <a:path w="2961" h="1" extrusionOk="0">
                <a:moveTo>
                  <a:pt x="0" y="0"/>
                </a:moveTo>
                <a:lnTo>
                  <a:pt x="296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870" name="Google Shape;870;p43"/>
          <p:cNvCxnSpPr/>
          <p:nvPr/>
        </p:nvCxnSpPr>
        <p:spPr>
          <a:xfrm>
            <a:off x="2226753" y="3110618"/>
            <a:ext cx="895403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43"/>
          <p:cNvSpPr/>
          <p:nvPr/>
        </p:nvSpPr>
        <p:spPr>
          <a:xfrm>
            <a:off x="3122156" y="3088413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2" name="Google Shape;872;p43"/>
          <p:cNvSpPr/>
          <p:nvPr/>
        </p:nvSpPr>
        <p:spPr>
          <a:xfrm>
            <a:off x="2138910" y="2911755"/>
            <a:ext cx="327" cy="358214"/>
          </a:xfrm>
          <a:custGeom>
            <a:avLst/>
            <a:gdLst/>
            <a:ahLst/>
            <a:cxnLst/>
            <a:rect l="l" t="t" r="r" b="b"/>
            <a:pathLst>
              <a:path w="1" h="1097" extrusionOk="0">
                <a:moveTo>
                  <a:pt x="0" y="0"/>
                </a:moveTo>
                <a:lnTo>
                  <a:pt x="0" y="10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873" name="Google Shape;873;p43"/>
          <p:cNvCxnSpPr/>
          <p:nvPr/>
        </p:nvCxnSpPr>
        <p:spPr>
          <a:xfrm>
            <a:off x="2138584" y="2911755"/>
            <a:ext cx="0" cy="28115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4" name="Google Shape;874;p43"/>
          <p:cNvSpPr/>
          <p:nvPr/>
        </p:nvSpPr>
        <p:spPr>
          <a:xfrm>
            <a:off x="2117684" y="3192579"/>
            <a:ext cx="42778" cy="62696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65" y="191"/>
                </a:lnTo>
                <a:lnTo>
                  <a:pt x="130" y="0"/>
                </a:lnTo>
                <a:lnTo>
                  <a:pt x="0" y="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5" name="Google Shape;875;p43"/>
          <p:cNvSpPr/>
          <p:nvPr/>
        </p:nvSpPr>
        <p:spPr>
          <a:xfrm>
            <a:off x="2230345" y="2909469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876" name="Google Shape;876;p43"/>
          <p:cNvCxnSpPr/>
          <p:nvPr/>
        </p:nvCxnSpPr>
        <p:spPr>
          <a:xfrm>
            <a:off x="2230018" y="2909469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p43"/>
          <p:cNvSpPr/>
          <p:nvPr/>
        </p:nvSpPr>
        <p:spPr>
          <a:xfrm>
            <a:off x="2798544" y="2735423"/>
            <a:ext cx="397413" cy="6857"/>
          </a:xfrm>
          <a:custGeom>
            <a:avLst/>
            <a:gdLst/>
            <a:ahLst/>
            <a:cxnLst/>
            <a:rect l="l" t="t" r="r" b="b"/>
            <a:pathLst>
              <a:path w="1217" h="21" extrusionOk="0">
                <a:moveTo>
                  <a:pt x="0" y="20"/>
                </a:moveTo>
                <a:lnTo>
                  <a:pt x="1216" y="0"/>
                </a:lnTo>
                <a:lnTo>
                  <a:pt x="0" y="20"/>
                </a:lnTo>
              </a:path>
            </a:pathLst>
          </a:custGeom>
          <a:noFill/>
          <a:ln>
            <a:noFill/>
          </a:ln>
        </p:spPr>
      </p:sp>
      <p:cxnSp>
        <p:nvCxnSpPr>
          <p:cNvPr id="878" name="Google Shape;878;p43"/>
          <p:cNvCxnSpPr/>
          <p:nvPr/>
        </p:nvCxnSpPr>
        <p:spPr>
          <a:xfrm rot="10800000" flipH="1">
            <a:off x="2798544" y="2736403"/>
            <a:ext cx="325898" cy="555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9" name="Google Shape;879;p43"/>
          <p:cNvSpPr/>
          <p:nvPr/>
        </p:nvSpPr>
        <p:spPr>
          <a:xfrm>
            <a:off x="3123462" y="2714198"/>
            <a:ext cx="58779" cy="45716"/>
          </a:xfrm>
          <a:custGeom>
            <a:avLst/>
            <a:gdLst/>
            <a:ahLst/>
            <a:cxnLst/>
            <a:rect l="l" t="t" r="r" b="b"/>
            <a:pathLst>
              <a:path w="180" h="140" extrusionOk="0">
                <a:moveTo>
                  <a:pt x="2" y="139"/>
                </a:moveTo>
                <a:lnTo>
                  <a:pt x="179" y="68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80" name="Google Shape;880;p43"/>
          <p:cNvSpPr/>
          <p:nvPr/>
        </p:nvSpPr>
        <p:spPr>
          <a:xfrm>
            <a:off x="3007536" y="2436966"/>
            <a:ext cx="187114" cy="327"/>
          </a:xfrm>
          <a:custGeom>
            <a:avLst/>
            <a:gdLst/>
            <a:ahLst/>
            <a:cxnLst/>
            <a:rect l="l" t="t" r="r" b="b"/>
            <a:pathLst>
              <a:path w="573" h="1" extrusionOk="0">
                <a:moveTo>
                  <a:pt x="0" y="0"/>
                </a:moveTo>
                <a:lnTo>
                  <a:pt x="57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881" name="Google Shape;881;p43"/>
          <p:cNvCxnSpPr/>
          <p:nvPr/>
        </p:nvCxnSpPr>
        <p:spPr>
          <a:xfrm>
            <a:off x="3007210" y="2436640"/>
            <a:ext cx="115599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43"/>
          <p:cNvSpPr/>
          <p:nvPr/>
        </p:nvSpPr>
        <p:spPr>
          <a:xfrm>
            <a:off x="3122809" y="2414108"/>
            <a:ext cx="58126" cy="46042"/>
          </a:xfrm>
          <a:custGeom>
            <a:avLst/>
            <a:gdLst/>
            <a:ahLst/>
            <a:cxnLst/>
            <a:rect l="l" t="t" r="r" b="b"/>
            <a:pathLst>
              <a:path w="178" h="141" extrusionOk="0">
                <a:moveTo>
                  <a:pt x="0" y="140"/>
                </a:moveTo>
                <a:lnTo>
                  <a:pt x="177" y="70"/>
                </a:lnTo>
                <a:lnTo>
                  <a:pt x="0" y="0"/>
                </a:lnTo>
                <a:lnTo>
                  <a:pt x="0" y="14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83" name="Google Shape;883;p43"/>
          <p:cNvSpPr/>
          <p:nvPr/>
        </p:nvSpPr>
        <p:spPr>
          <a:xfrm>
            <a:off x="3017660" y="1697680"/>
            <a:ext cx="327" cy="739613"/>
          </a:xfrm>
          <a:custGeom>
            <a:avLst/>
            <a:gdLst/>
            <a:ahLst/>
            <a:cxnLst/>
            <a:rect l="l" t="t" r="r" b="b"/>
            <a:pathLst>
              <a:path w="1" h="2265" extrusionOk="0">
                <a:moveTo>
                  <a:pt x="0" y="0"/>
                </a:moveTo>
                <a:lnTo>
                  <a:pt x="0" y="22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884" name="Google Shape;884;p43"/>
          <p:cNvCxnSpPr/>
          <p:nvPr/>
        </p:nvCxnSpPr>
        <p:spPr>
          <a:xfrm>
            <a:off x="3017333" y="1697354"/>
            <a:ext cx="0" cy="73928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5" name="Google Shape;885;p43"/>
          <p:cNvSpPr/>
          <p:nvPr/>
        </p:nvSpPr>
        <p:spPr>
          <a:xfrm>
            <a:off x="3007536" y="1697680"/>
            <a:ext cx="1303592" cy="327"/>
          </a:xfrm>
          <a:custGeom>
            <a:avLst/>
            <a:gdLst/>
            <a:ahLst/>
            <a:cxnLst/>
            <a:rect l="l" t="t" r="r" b="b"/>
            <a:pathLst>
              <a:path w="3992" h="1" extrusionOk="0">
                <a:moveTo>
                  <a:pt x="3991" y="0"/>
                </a:moveTo>
                <a:lnTo>
                  <a:pt x="0" y="0"/>
                </a:lnTo>
                <a:lnTo>
                  <a:pt x="3991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886" name="Google Shape;886;p43"/>
          <p:cNvCxnSpPr/>
          <p:nvPr/>
        </p:nvCxnSpPr>
        <p:spPr>
          <a:xfrm rot="10800000">
            <a:off x="3007210" y="1697354"/>
            <a:ext cx="1303266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7" name="Google Shape;887;p43"/>
          <p:cNvSpPr/>
          <p:nvPr/>
        </p:nvSpPr>
        <p:spPr>
          <a:xfrm>
            <a:off x="4310476" y="1498817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888" name="Google Shape;888;p43"/>
          <p:cNvCxnSpPr/>
          <p:nvPr/>
        </p:nvCxnSpPr>
        <p:spPr>
          <a:xfrm>
            <a:off x="4310476" y="1498817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9" name="Google Shape;889;p43"/>
          <p:cNvSpPr/>
          <p:nvPr/>
        </p:nvSpPr>
        <p:spPr>
          <a:xfrm>
            <a:off x="1701658" y="1981770"/>
            <a:ext cx="906833" cy="664508"/>
          </a:xfrm>
          <a:custGeom>
            <a:avLst/>
            <a:gdLst/>
            <a:ahLst/>
            <a:cxnLst/>
            <a:rect l="l" t="t" r="r" b="b"/>
            <a:pathLst>
              <a:path w="2777" h="2035" extrusionOk="0">
                <a:moveTo>
                  <a:pt x="0" y="0"/>
                </a:moveTo>
                <a:lnTo>
                  <a:pt x="2776" y="0"/>
                </a:lnTo>
                <a:lnTo>
                  <a:pt x="2776" y="2034"/>
                </a:lnTo>
                <a:lnTo>
                  <a:pt x="0" y="20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890" name="Google Shape;89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1658" y="1982096"/>
            <a:ext cx="906180" cy="663529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43"/>
          <p:cNvSpPr/>
          <p:nvPr/>
        </p:nvSpPr>
        <p:spPr>
          <a:xfrm>
            <a:off x="1577569" y="2645299"/>
            <a:ext cx="1159910" cy="165556"/>
          </a:xfrm>
          <a:custGeom>
            <a:avLst/>
            <a:gdLst/>
            <a:ahLst/>
            <a:cxnLst/>
            <a:rect l="l" t="t" r="r" b="b"/>
            <a:pathLst>
              <a:path w="3552" h="507" extrusionOk="0">
                <a:moveTo>
                  <a:pt x="0" y="0"/>
                </a:moveTo>
                <a:lnTo>
                  <a:pt x="3551" y="0"/>
                </a:lnTo>
                <a:lnTo>
                  <a:pt x="3551" y="506"/>
                </a:lnTo>
                <a:lnTo>
                  <a:pt x="0" y="50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92" name="Google Shape;892;p43"/>
          <p:cNvSpPr txBox="1"/>
          <p:nvPr/>
        </p:nvSpPr>
        <p:spPr>
          <a:xfrm>
            <a:off x="4156017" y="1313996"/>
            <a:ext cx="334388" cy="12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CMDB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3" name="Google Shape;893;p43"/>
          <p:cNvSpPr/>
          <p:nvPr/>
        </p:nvSpPr>
        <p:spPr>
          <a:xfrm>
            <a:off x="6388647" y="2430762"/>
            <a:ext cx="458151" cy="417971"/>
          </a:xfrm>
          <a:custGeom>
            <a:avLst/>
            <a:gdLst/>
            <a:ahLst/>
            <a:cxnLst/>
            <a:rect l="l" t="t" r="r" b="b"/>
            <a:pathLst>
              <a:path w="1403" h="1280" extrusionOk="0">
                <a:moveTo>
                  <a:pt x="0" y="0"/>
                </a:moveTo>
                <a:lnTo>
                  <a:pt x="1402" y="0"/>
                </a:lnTo>
                <a:lnTo>
                  <a:pt x="1402" y="1279"/>
                </a:lnTo>
                <a:lnTo>
                  <a:pt x="0" y="127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894" name="Google Shape;894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8974" y="2430762"/>
            <a:ext cx="457172" cy="416991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3"/>
          <p:cNvSpPr/>
          <p:nvPr/>
        </p:nvSpPr>
        <p:spPr>
          <a:xfrm>
            <a:off x="6148632" y="2884979"/>
            <a:ext cx="912057" cy="165556"/>
          </a:xfrm>
          <a:custGeom>
            <a:avLst/>
            <a:gdLst/>
            <a:ahLst/>
            <a:cxnLst/>
            <a:rect l="l" t="t" r="r" b="b"/>
            <a:pathLst>
              <a:path w="2793" h="507" extrusionOk="0">
                <a:moveTo>
                  <a:pt x="0" y="0"/>
                </a:moveTo>
                <a:lnTo>
                  <a:pt x="2792" y="0"/>
                </a:lnTo>
                <a:lnTo>
                  <a:pt x="2792" y="506"/>
                </a:lnTo>
                <a:lnTo>
                  <a:pt x="0" y="50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96" name="Google Shape;896;p43"/>
          <p:cNvSpPr txBox="1"/>
          <p:nvPr/>
        </p:nvSpPr>
        <p:spPr>
          <a:xfrm>
            <a:off x="1994248" y="2675014"/>
            <a:ext cx="38467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USERS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7" name="Google Shape;897;p43"/>
          <p:cNvSpPr/>
          <p:nvPr/>
        </p:nvSpPr>
        <p:spPr>
          <a:xfrm>
            <a:off x="6147653" y="3870149"/>
            <a:ext cx="912057" cy="288988"/>
          </a:xfrm>
          <a:custGeom>
            <a:avLst/>
            <a:gdLst/>
            <a:ahLst/>
            <a:cxnLst/>
            <a:rect l="l" t="t" r="r" b="b"/>
            <a:pathLst>
              <a:path w="2793" h="885" extrusionOk="0">
                <a:moveTo>
                  <a:pt x="0" y="0"/>
                </a:moveTo>
                <a:lnTo>
                  <a:pt x="2792" y="0"/>
                </a:lnTo>
                <a:lnTo>
                  <a:pt x="2792" y="884"/>
                </a:lnTo>
                <a:lnTo>
                  <a:pt x="0" y="8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898" name="Google Shape;898;p43"/>
          <p:cNvSpPr txBox="1"/>
          <p:nvPr/>
        </p:nvSpPr>
        <p:spPr>
          <a:xfrm>
            <a:off x="6438610" y="2914367"/>
            <a:ext cx="39088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HOSTS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9" name="Google Shape;899;p43"/>
          <p:cNvSpPr txBox="1"/>
          <p:nvPr/>
        </p:nvSpPr>
        <p:spPr>
          <a:xfrm>
            <a:off x="6356645" y="3899538"/>
            <a:ext cx="618161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NETWORK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0" name="Google Shape;900;p43"/>
          <p:cNvSpPr/>
          <p:nvPr/>
        </p:nvSpPr>
        <p:spPr>
          <a:xfrm>
            <a:off x="6394526" y="3371196"/>
            <a:ext cx="440191" cy="473483"/>
          </a:xfrm>
          <a:custGeom>
            <a:avLst/>
            <a:gdLst/>
            <a:ahLst/>
            <a:cxnLst/>
            <a:rect l="l" t="t" r="r" b="b"/>
            <a:pathLst>
              <a:path w="1348" h="1450" extrusionOk="0">
                <a:moveTo>
                  <a:pt x="0" y="0"/>
                </a:moveTo>
                <a:lnTo>
                  <a:pt x="1347" y="0"/>
                </a:lnTo>
                <a:lnTo>
                  <a:pt x="1347" y="1449"/>
                </a:lnTo>
                <a:lnTo>
                  <a:pt x="0" y="14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901" name="Google Shape;901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94526" y="3371523"/>
            <a:ext cx="439211" cy="4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43"/>
          <p:cNvSpPr/>
          <p:nvPr/>
        </p:nvSpPr>
        <p:spPr>
          <a:xfrm>
            <a:off x="4826753" y="2479090"/>
            <a:ext cx="465335" cy="465972"/>
          </a:xfrm>
          <a:custGeom>
            <a:avLst/>
            <a:gdLst/>
            <a:ahLst/>
            <a:cxnLst/>
            <a:rect l="l" t="t" r="r" b="b"/>
            <a:pathLst>
              <a:path w="1425" h="1427" extrusionOk="0">
                <a:moveTo>
                  <a:pt x="0" y="0"/>
                </a:moveTo>
                <a:lnTo>
                  <a:pt x="1424" y="0"/>
                </a:lnTo>
                <a:lnTo>
                  <a:pt x="1424" y="1426"/>
                </a:lnTo>
                <a:lnTo>
                  <a:pt x="0" y="14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903" name="Google Shape;903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6753" y="2479090"/>
            <a:ext cx="464682" cy="465319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43"/>
          <p:cNvSpPr/>
          <p:nvPr/>
        </p:nvSpPr>
        <p:spPr>
          <a:xfrm>
            <a:off x="4857122" y="2972165"/>
            <a:ext cx="467295" cy="178291"/>
          </a:xfrm>
          <a:custGeom>
            <a:avLst/>
            <a:gdLst/>
            <a:ahLst/>
            <a:cxnLst/>
            <a:rect l="l" t="t" r="r" b="b"/>
            <a:pathLst>
              <a:path w="1431" h="546" extrusionOk="0">
                <a:moveTo>
                  <a:pt x="0" y="0"/>
                </a:moveTo>
                <a:lnTo>
                  <a:pt x="1430" y="0"/>
                </a:lnTo>
                <a:lnTo>
                  <a:pt x="1430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05" name="Google Shape;905;p43"/>
          <p:cNvSpPr txBox="1"/>
          <p:nvPr/>
        </p:nvSpPr>
        <p:spPr>
          <a:xfrm>
            <a:off x="6393872" y="4032766"/>
            <a:ext cx="49733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DEVICES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6" name="Google Shape;906;p43"/>
          <p:cNvSpPr/>
          <p:nvPr/>
        </p:nvSpPr>
        <p:spPr>
          <a:xfrm>
            <a:off x="3800403" y="3368258"/>
            <a:ext cx="360512" cy="386950"/>
          </a:xfrm>
          <a:custGeom>
            <a:avLst/>
            <a:gdLst/>
            <a:ahLst/>
            <a:cxnLst/>
            <a:rect l="l" t="t" r="r" b="b"/>
            <a:pathLst>
              <a:path w="1104" h="1185" extrusionOk="0">
                <a:moveTo>
                  <a:pt x="0" y="0"/>
                </a:moveTo>
                <a:lnTo>
                  <a:pt x="1103" y="0"/>
                </a:lnTo>
                <a:lnTo>
                  <a:pt x="1103" y="1184"/>
                </a:lnTo>
                <a:lnTo>
                  <a:pt x="0" y="11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907" name="Google Shape;907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00403" y="3368584"/>
            <a:ext cx="359533" cy="38597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43"/>
          <p:cNvSpPr/>
          <p:nvPr/>
        </p:nvSpPr>
        <p:spPr>
          <a:xfrm>
            <a:off x="6653154" y="1722824"/>
            <a:ext cx="327" cy="320335"/>
          </a:xfrm>
          <a:custGeom>
            <a:avLst/>
            <a:gdLst/>
            <a:ahLst/>
            <a:cxnLst/>
            <a:rect l="l" t="t" r="r" b="b"/>
            <a:pathLst>
              <a:path w="1" h="981" extrusionOk="0">
                <a:moveTo>
                  <a:pt x="0" y="980"/>
                </a:moveTo>
                <a:lnTo>
                  <a:pt x="0" y="0"/>
                </a:lnTo>
                <a:lnTo>
                  <a:pt x="0" y="980"/>
                </a:lnTo>
              </a:path>
            </a:pathLst>
          </a:custGeom>
          <a:noFill/>
          <a:ln>
            <a:noFill/>
          </a:ln>
        </p:spPr>
      </p:sp>
      <p:cxnSp>
        <p:nvCxnSpPr>
          <p:cNvPr id="909" name="Google Shape;909;p43"/>
          <p:cNvCxnSpPr/>
          <p:nvPr/>
        </p:nvCxnSpPr>
        <p:spPr>
          <a:xfrm rot="10800000">
            <a:off x="6653154" y="1799234"/>
            <a:ext cx="0" cy="243599"/>
          </a:xfrm>
          <a:prstGeom prst="straightConnector1">
            <a:avLst/>
          </a:prstGeom>
          <a:noFill/>
          <a:ln w="9525" cap="flat" cmpd="sng">
            <a:solidFill>
              <a:srgbClr val="4CB1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0" name="Google Shape;910;p43"/>
          <p:cNvSpPr/>
          <p:nvPr/>
        </p:nvSpPr>
        <p:spPr>
          <a:xfrm>
            <a:off x="6632581" y="1737191"/>
            <a:ext cx="42452" cy="62696"/>
          </a:xfrm>
          <a:custGeom>
            <a:avLst/>
            <a:gdLst/>
            <a:ahLst/>
            <a:cxnLst/>
            <a:rect l="l" t="t" r="r" b="b"/>
            <a:pathLst>
              <a:path w="130" h="192" extrusionOk="0">
                <a:moveTo>
                  <a:pt x="129" y="191"/>
                </a:moveTo>
                <a:lnTo>
                  <a:pt x="64" y="0"/>
                </a:lnTo>
                <a:lnTo>
                  <a:pt x="0" y="191"/>
                </a:lnTo>
                <a:lnTo>
                  <a:pt x="129" y="191"/>
                </a:lnTo>
              </a:path>
            </a:pathLst>
          </a:custGeom>
          <a:solidFill>
            <a:srgbClr val="4CB1B2"/>
          </a:solidFill>
          <a:ln w="9525" cap="flat" cmpd="sng">
            <a:solidFill>
              <a:srgbClr val="4CB1B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11" name="Google Shape;911;p43"/>
          <p:cNvSpPr/>
          <p:nvPr/>
        </p:nvSpPr>
        <p:spPr>
          <a:xfrm>
            <a:off x="1981839" y="623364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912" name="Google Shape;912;p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81839" y="623364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43"/>
          <p:cNvSpPr/>
          <p:nvPr/>
        </p:nvSpPr>
        <p:spPr>
          <a:xfrm>
            <a:off x="1577569" y="4049420"/>
            <a:ext cx="1159910" cy="320662"/>
          </a:xfrm>
          <a:custGeom>
            <a:avLst/>
            <a:gdLst/>
            <a:ahLst/>
            <a:cxnLst/>
            <a:rect l="l" t="t" r="r" b="b"/>
            <a:pathLst>
              <a:path w="3552" h="982" extrusionOk="0">
                <a:moveTo>
                  <a:pt x="0" y="0"/>
                </a:moveTo>
                <a:lnTo>
                  <a:pt x="3551" y="0"/>
                </a:lnTo>
                <a:lnTo>
                  <a:pt x="3551" y="981"/>
                </a:lnTo>
                <a:lnTo>
                  <a:pt x="0" y="9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14" name="Google Shape;914;p43"/>
          <p:cNvSpPr txBox="1"/>
          <p:nvPr/>
        </p:nvSpPr>
        <p:spPr>
          <a:xfrm>
            <a:off x="5013867" y="3001553"/>
            <a:ext cx="18842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24C55"/>
                </a:solidFill>
                <a:latin typeface="Overpass"/>
                <a:ea typeface="Overpass"/>
                <a:cs typeface="Overpass"/>
                <a:sym typeface="Overpass"/>
              </a:rPr>
              <a:t>CLI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5" name="Google Shape;915;p43"/>
          <p:cNvSpPr txBox="1"/>
          <p:nvPr/>
        </p:nvSpPr>
        <p:spPr>
          <a:xfrm>
            <a:off x="1945265" y="4078482"/>
            <a:ext cx="53227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ANSIBLE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6" name="Google Shape;916;p43"/>
          <p:cNvSpPr/>
          <p:nvPr/>
        </p:nvSpPr>
        <p:spPr>
          <a:xfrm>
            <a:off x="1769907" y="3216090"/>
            <a:ext cx="775559" cy="833983"/>
          </a:xfrm>
          <a:custGeom>
            <a:avLst/>
            <a:gdLst/>
            <a:ahLst/>
            <a:cxnLst/>
            <a:rect l="l" t="t" r="r" b="b"/>
            <a:pathLst>
              <a:path w="2375" h="2554" extrusionOk="0">
                <a:moveTo>
                  <a:pt x="0" y="0"/>
                </a:moveTo>
                <a:lnTo>
                  <a:pt x="2374" y="0"/>
                </a:lnTo>
                <a:lnTo>
                  <a:pt x="2374" y="2553"/>
                </a:lnTo>
                <a:lnTo>
                  <a:pt x="0" y="25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917" name="Google Shape;917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69907" y="3216090"/>
            <a:ext cx="774579" cy="833003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43"/>
          <p:cNvSpPr/>
          <p:nvPr/>
        </p:nvSpPr>
        <p:spPr>
          <a:xfrm>
            <a:off x="2798544" y="2733791"/>
            <a:ext cx="397413" cy="6531"/>
          </a:xfrm>
          <a:custGeom>
            <a:avLst/>
            <a:gdLst/>
            <a:ahLst/>
            <a:cxnLst/>
            <a:rect l="l" t="t" r="r" b="b"/>
            <a:pathLst>
              <a:path w="1217" h="20" extrusionOk="0">
                <a:moveTo>
                  <a:pt x="0" y="19"/>
                </a:moveTo>
                <a:lnTo>
                  <a:pt x="1216" y="0"/>
                </a:lnTo>
                <a:lnTo>
                  <a:pt x="0" y="19"/>
                </a:lnTo>
              </a:path>
            </a:pathLst>
          </a:custGeom>
          <a:noFill/>
          <a:ln>
            <a:noFill/>
          </a:ln>
        </p:spPr>
      </p:sp>
      <p:cxnSp>
        <p:nvCxnSpPr>
          <p:cNvPr id="919" name="Google Shape;919;p43"/>
          <p:cNvCxnSpPr/>
          <p:nvPr/>
        </p:nvCxnSpPr>
        <p:spPr>
          <a:xfrm rot="10800000" flipH="1">
            <a:off x="2798544" y="2734444"/>
            <a:ext cx="325898" cy="555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0" name="Google Shape;920;p43"/>
          <p:cNvSpPr/>
          <p:nvPr/>
        </p:nvSpPr>
        <p:spPr>
          <a:xfrm>
            <a:off x="3123462" y="2712239"/>
            <a:ext cx="58779" cy="46042"/>
          </a:xfrm>
          <a:custGeom>
            <a:avLst/>
            <a:gdLst/>
            <a:ahLst/>
            <a:cxnLst/>
            <a:rect l="l" t="t" r="r" b="b"/>
            <a:pathLst>
              <a:path w="180" h="141" extrusionOk="0">
                <a:moveTo>
                  <a:pt x="2" y="140"/>
                </a:moveTo>
                <a:lnTo>
                  <a:pt x="179" y="68"/>
                </a:lnTo>
                <a:lnTo>
                  <a:pt x="0" y="0"/>
                </a:lnTo>
                <a:lnTo>
                  <a:pt x="2" y="14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21" name="Google Shape;921;p43"/>
          <p:cNvSpPr/>
          <p:nvPr/>
        </p:nvSpPr>
        <p:spPr>
          <a:xfrm>
            <a:off x="2804095" y="1599718"/>
            <a:ext cx="327" cy="1146481"/>
          </a:xfrm>
          <a:custGeom>
            <a:avLst/>
            <a:gdLst/>
            <a:ahLst/>
            <a:cxnLst/>
            <a:rect l="l" t="t" r="r" b="b"/>
            <a:pathLst>
              <a:path w="1" h="3511" extrusionOk="0">
                <a:moveTo>
                  <a:pt x="0" y="0"/>
                </a:moveTo>
                <a:lnTo>
                  <a:pt x="0" y="35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922" name="Google Shape;922;p43"/>
          <p:cNvCxnSpPr/>
          <p:nvPr/>
        </p:nvCxnSpPr>
        <p:spPr>
          <a:xfrm>
            <a:off x="2804095" y="1599392"/>
            <a:ext cx="0" cy="1146155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3" name="Google Shape;923;p43"/>
          <p:cNvSpPr/>
          <p:nvPr/>
        </p:nvSpPr>
        <p:spPr>
          <a:xfrm>
            <a:off x="5896208" y="1065499"/>
            <a:ext cx="1443030" cy="268416"/>
          </a:xfrm>
          <a:custGeom>
            <a:avLst/>
            <a:gdLst/>
            <a:ahLst/>
            <a:cxnLst/>
            <a:rect l="l" t="t" r="r" b="b"/>
            <a:pathLst>
              <a:path w="4419" h="822" extrusionOk="0">
                <a:moveTo>
                  <a:pt x="0" y="0"/>
                </a:moveTo>
                <a:lnTo>
                  <a:pt x="4418" y="0"/>
                </a:lnTo>
                <a:lnTo>
                  <a:pt x="4418" y="821"/>
                </a:lnTo>
                <a:lnTo>
                  <a:pt x="0" y="8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24" name="Google Shape;924;p43"/>
          <p:cNvSpPr txBox="1"/>
          <p:nvPr/>
        </p:nvSpPr>
        <p:spPr>
          <a:xfrm>
            <a:off x="1887792" y="4211710"/>
            <a:ext cx="63612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PLAYBOOK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5" name="Google Shape;925;p43"/>
          <p:cNvSpPr txBox="1"/>
          <p:nvPr/>
        </p:nvSpPr>
        <p:spPr>
          <a:xfrm>
            <a:off x="6184879" y="1094888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6" name="Google Shape;926;p43"/>
          <p:cNvSpPr/>
          <p:nvPr/>
        </p:nvSpPr>
        <p:spPr>
          <a:xfrm>
            <a:off x="2050741" y="946965"/>
            <a:ext cx="1443030" cy="268416"/>
          </a:xfrm>
          <a:custGeom>
            <a:avLst/>
            <a:gdLst/>
            <a:ahLst/>
            <a:cxnLst/>
            <a:rect l="l" t="t" r="r" b="b"/>
            <a:pathLst>
              <a:path w="4419" h="822" extrusionOk="0">
                <a:moveTo>
                  <a:pt x="0" y="0"/>
                </a:moveTo>
                <a:lnTo>
                  <a:pt x="4418" y="0"/>
                </a:lnTo>
                <a:lnTo>
                  <a:pt x="4418" y="821"/>
                </a:lnTo>
                <a:lnTo>
                  <a:pt x="0" y="8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27" name="Google Shape;927;p43"/>
          <p:cNvSpPr txBox="1"/>
          <p:nvPr/>
        </p:nvSpPr>
        <p:spPr>
          <a:xfrm>
            <a:off x="6448406" y="1228116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8" name="Google Shape;928;p43"/>
          <p:cNvSpPr txBox="1"/>
          <p:nvPr/>
        </p:nvSpPr>
        <p:spPr>
          <a:xfrm>
            <a:off x="2339413" y="976027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9" name="Google Shape;929;p43"/>
          <p:cNvSpPr/>
          <p:nvPr/>
        </p:nvSpPr>
        <p:spPr>
          <a:xfrm>
            <a:off x="3513691" y="3783290"/>
            <a:ext cx="912057" cy="177964"/>
          </a:xfrm>
          <a:custGeom>
            <a:avLst/>
            <a:gdLst/>
            <a:ahLst/>
            <a:cxnLst/>
            <a:rect l="l" t="t" r="r" b="b"/>
            <a:pathLst>
              <a:path w="2793" h="545" extrusionOk="0">
                <a:moveTo>
                  <a:pt x="0" y="0"/>
                </a:moveTo>
                <a:lnTo>
                  <a:pt x="2792" y="0"/>
                </a:lnTo>
                <a:lnTo>
                  <a:pt x="2792" y="544"/>
                </a:lnTo>
                <a:lnTo>
                  <a:pt x="0" y="5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30" name="Google Shape;930;p43"/>
          <p:cNvSpPr/>
          <p:nvPr/>
        </p:nvSpPr>
        <p:spPr>
          <a:xfrm>
            <a:off x="3729214" y="3824434"/>
            <a:ext cx="481336" cy="131922"/>
          </a:xfrm>
          <a:custGeom>
            <a:avLst/>
            <a:gdLst/>
            <a:ahLst/>
            <a:cxnLst/>
            <a:rect l="l" t="t" r="r" b="b"/>
            <a:pathLst>
              <a:path w="1474" h="404" extrusionOk="0">
                <a:moveTo>
                  <a:pt x="0" y="0"/>
                </a:moveTo>
                <a:lnTo>
                  <a:pt x="1473" y="0"/>
                </a:lnTo>
                <a:lnTo>
                  <a:pt x="1473" y="403"/>
                </a:lnTo>
                <a:lnTo>
                  <a:pt x="0" y="403"/>
                </a:lnTo>
                <a:lnTo>
                  <a:pt x="0" y="0"/>
                </a:lnTo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931" name="Google Shape;931;p43"/>
          <p:cNvSpPr/>
          <p:nvPr/>
        </p:nvSpPr>
        <p:spPr>
          <a:xfrm>
            <a:off x="3729214" y="3822148"/>
            <a:ext cx="481336" cy="167841"/>
          </a:xfrm>
          <a:custGeom>
            <a:avLst/>
            <a:gdLst/>
            <a:ahLst/>
            <a:cxnLst/>
            <a:rect l="l" t="t" r="r" b="b"/>
            <a:pathLst>
              <a:path w="1474" h="514" extrusionOk="0">
                <a:moveTo>
                  <a:pt x="0" y="0"/>
                </a:moveTo>
                <a:lnTo>
                  <a:pt x="1473" y="0"/>
                </a:lnTo>
                <a:lnTo>
                  <a:pt x="1473" y="513"/>
                </a:lnTo>
                <a:lnTo>
                  <a:pt x="0" y="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32" name="Google Shape;932;p43"/>
          <p:cNvSpPr txBox="1"/>
          <p:nvPr/>
        </p:nvSpPr>
        <p:spPr>
          <a:xfrm>
            <a:off x="2602939" y="1109256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3" name="Google Shape;933;p43"/>
          <p:cNvSpPr/>
          <p:nvPr/>
        </p:nvSpPr>
        <p:spPr>
          <a:xfrm>
            <a:off x="4209898" y="3822148"/>
            <a:ext cx="327" cy="167515"/>
          </a:xfrm>
          <a:custGeom>
            <a:avLst/>
            <a:gdLst/>
            <a:ahLst/>
            <a:cxnLst/>
            <a:rect l="l" t="t" r="r" b="b"/>
            <a:pathLst>
              <a:path w="1" h="513" extrusionOk="0">
                <a:moveTo>
                  <a:pt x="0" y="0"/>
                </a:moveTo>
                <a:lnTo>
                  <a:pt x="0" y="5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34" name="Google Shape;934;p43"/>
          <p:cNvSpPr/>
          <p:nvPr/>
        </p:nvSpPr>
        <p:spPr>
          <a:xfrm>
            <a:off x="4718991" y="3783943"/>
            <a:ext cx="731475" cy="177964"/>
          </a:xfrm>
          <a:custGeom>
            <a:avLst/>
            <a:gdLst/>
            <a:ahLst/>
            <a:cxnLst/>
            <a:rect l="l" t="t" r="r" b="b"/>
            <a:pathLst>
              <a:path w="2240" h="545" extrusionOk="0">
                <a:moveTo>
                  <a:pt x="0" y="0"/>
                </a:moveTo>
                <a:lnTo>
                  <a:pt x="2239" y="0"/>
                </a:lnTo>
                <a:lnTo>
                  <a:pt x="2239" y="544"/>
                </a:lnTo>
                <a:lnTo>
                  <a:pt x="0" y="5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35" name="Google Shape;935;p43"/>
          <p:cNvSpPr/>
          <p:nvPr/>
        </p:nvSpPr>
        <p:spPr>
          <a:xfrm>
            <a:off x="4871164" y="3824760"/>
            <a:ext cx="428109" cy="131922"/>
          </a:xfrm>
          <a:custGeom>
            <a:avLst/>
            <a:gdLst/>
            <a:ahLst/>
            <a:cxnLst/>
            <a:rect l="l" t="t" r="r" b="b"/>
            <a:pathLst>
              <a:path w="1311" h="404" extrusionOk="0">
                <a:moveTo>
                  <a:pt x="0" y="0"/>
                </a:moveTo>
                <a:lnTo>
                  <a:pt x="1310" y="0"/>
                </a:lnTo>
                <a:lnTo>
                  <a:pt x="1310" y="403"/>
                </a:lnTo>
                <a:lnTo>
                  <a:pt x="0" y="403"/>
                </a:lnTo>
                <a:lnTo>
                  <a:pt x="0" y="0"/>
                </a:lnTo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936" name="Google Shape;936;p43"/>
          <p:cNvSpPr/>
          <p:nvPr/>
        </p:nvSpPr>
        <p:spPr>
          <a:xfrm>
            <a:off x="4871164" y="3822474"/>
            <a:ext cx="428109" cy="167841"/>
          </a:xfrm>
          <a:custGeom>
            <a:avLst/>
            <a:gdLst/>
            <a:ahLst/>
            <a:cxnLst/>
            <a:rect l="l" t="t" r="r" b="b"/>
            <a:pathLst>
              <a:path w="1311" h="514" extrusionOk="0">
                <a:moveTo>
                  <a:pt x="0" y="0"/>
                </a:moveTo>
                <a:lnTo>
                  <a:pt x="1310" y="0"/>
                </a:lnTo>
                <a:lnTo>
                  <a:pt x="1310" y="513"/>
                </a:lnTo>
                <a:lnTo>
                  <a:pt x="0" y="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37" name="Google Shape;937;p43"/>
          <p:cNvSpPr txBox="1"/>
          <p:nvPr/>
        </p:nvSpPr>
        <p:spPr>
          <a:xfrm>
            <a:off x="3729541" y="3813005"/>
            <a:ext cx="56166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MODULES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8" name="Google Shape;938;p43"/>
          <p:cNvSpPr/>
          <p:nvPr/>
        </p:nvSpPr>
        <p:spPr>
          <a:xfrm>
            <a:off x="5298293" y="3822474"/>
            <a:ext cx="327" cy="167515"/>
          </a:xfrm>
          <a:custGeom>
            <a:avLst/>
            <a:gdLst/>
            <a:ahLst/>
            <a:cxnLst/>
            <a:rect l="l" t="t" r="r" b="b"/>
            <a:pathLst>
              <a:path w="1" h="513" extrusionOk="0">
                <a:moveTo>
                  <a:pt x="0" y="0"/>
                </a:moveTo>
                <a:lnTo>
                  <a:pt x="0" y="5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39" name="Google Shape;939;p43"/>
          <p:cNvSpPr/>
          <p:nvPr/>
        </p:nvSpPr>
        <p:spPr>
          <a:xfrm>
            <a:off x="4795731" y="3350625"/>
            <a:ext cx="552198" cy="399358"/>
          </a:xfrm>
          <a:custGeom>
            <a:avLst/>
            <a:gdLst/>
            <a:ahLst/>
            <a:cxnLst/>
            <a:rect l="l" t="t" r="r" b="b"/>
            <a:pathLst>
              <a:path w="1691" h="1223" extrusionOk="0">
                <a:moveTo>
                  <a:pt x="0" y="0"/>
                </a:moveTo>
                <a:lnTo>
                  <a:pt x="1690" y="0"/>
                </a:lnTo>
                <a:lnTo>
                  <a:pt x="1690" y="1222"/>
                </a:lnTo>
                <a:lnTo>
                  <a:pt x="0" y="122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940" name="Google Shape;940;p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795731" y="3350625"/>
            <a:ext cx="551545" cy="39837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43"/>
          <p:cNvSpPr/>
          <p:nvPr/>
        </p:nvSpPr>
        <p:spPr>
          <a:xfrm>
            <a:off x="3527406" y="2968246"/>
            <a:ext cx="911731" cy="177964"/>
          </a:xfrm>
          <a:custGeom>
            <a:avLst/>
            <a:gdLst/>
            <a:ahLst/>
            <a:cxnLst/>
            <a:rect l="l" t="t" r="r" b="b"/>
            <a:pathLst>
              <a:path w="2792" h="545" extrusionOk="0">
                <a:moveTo>
                  <a:pt x="0" y="0"/>
                </a:moveTo>
                <a:lnTo>
                  <a:pt x="2791" y="0"/>
                </a:lnTo>
                <a:lnTo>
                  <a:pt x="2791" y="544"/>
                </a:lnTo>
                <a:lnTo>
                  <a:pt x="0" y="5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42" name="Google Shape;942;p43"/>
          <p:cNvSpPr txBox="1"/>
          <p:nvPr/>
        </p:nvSpPr>
        <p:spPr>
          <a:xfrm>
            <a:off x="4871164" y="3813331"/>
            <a:ext cx="511053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PLUGINS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3" name="Google Shape;943;p43"/>
          <p:cNvSpPr/>
          <p:nvPr/>
        </p:nvSpPr>
        <p:spPr>
          <a:xfrm>
            <a:off x="3768074" y="2462763"/>
            <a:ext cx="413740" cy="475115"/>
          </a:xfrm>
          <a:custGeom>
            <a:avLst/>
            <a:gdLst/>
            <a:ahLst/>
            <a:cxnLst/>
            <a:rect l="l" t="t" r="r" b="b"/>
            <a:pathLst>
              <a:path w="1267" h="1455" extrusionOk="0">
                <a:moveTo>
                  <a:pt x="0" y="0"/>
                </a:moveTo>
                <a:lnTo>
                  <a:pt x="1266" y="0"/>
                </a:lnTo>
                <a:lnTo>
                  <a:pt x="1266" y="1454"/>
                </a:lnTo>
                <a:lnTo>
                  <a:pt x="0" y="14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944" name="Google Shape;944;p4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68074" y="2462763"/>
            <a:ext cx="412761" cy="474136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43"/>
          <p:cNvSpPr/>
          <p:nvPr/>
        </p:nvSpPr>
        <p:spPr>
          <a:xfrm>
            <a:off x="4311129" y="1266648"/>
            <a:ext cx="3254409" cy="3640265"/>
          </a:xfrm>
          <a:custGeom>
            <a:avLst/>
            <a:gdLst/>
            <a:ahLst/>
            <a:cxnLst/>
            <a:rect l="l" t="t" r="r" b="b"/>
            <a:pathLst>
              <a:path w="9966" h="11148" extrusionOk="0">
                <a:moveTo>
                  <a:pt x="1411" y="0"/>
                </a:moveTo>
                <a:lnTo>
                  <a:pt x="2837" y="0"/>
                </a:lnTo>
                <a:lnTo>
                  <a:pt x="4976" y="0"/>
                </a:lnTo>
                <a:lnTo>
                  <a:pt x="9965" y="0"/>
                </a:lnTo>
                <a:lnTo>
                  <a:pt x="9965" y="1859"/>
                </a:lnTo>
                <a:lnTo>
                  <a:pt x="9965" y="4645"/>
                </a:lnTo>
                <a:lnTo>
                  <a:pt x="9965" y="11147"/>
                </a:lnTo>
                <a:lnTo>
                  <a:pt x="4976" y="11147"/>
                </a:lnTo>
                <a:lnTo>
                  <a:pt x="2837" y="11147"/>
                </a:lnTo>
                <a:lnTo>
                  <a:pt x="1411" y="11147"/>
                </a:lnTo>
                <a:lnTo>
                  <a:pt x="1411" y="4645"/>
                </a:lnTo>
                <a:lnTo>
                  <a:pt x="0" y="4719"/>
                </a:lnTo>
                <a:lnTo>
                  <a:pt x="1411" y="1859"/>
                </a:lnTo>
                <a:lnTo>
                  <a:pt x="1411" y="0"/>
                </a:lnTo>
              </a:path>
            </a:pathLst>
          </a:custGeom>
          <a:solidFill>
            <a:srgbClr val="CCCCCC"/>
          </a:solidFill>
          <a:ln>
            <a:noFill/>
          </a:ln>
        </p:spPr>
      </p:sp>
      <p:sp>
        <p:nvSpPr>
          <p:cNvPr id="946" name="Google Shape;946;p43"/>
          <p:cNvSpPr txBox="1"/>
          <p:nvPr/>
        </p:nvSpPr>
        <p:spPr>
          <a:xfrm>
            <a:off x="3697865" y="2997308"/>
            <a:ext cx="680206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INVENTORY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7" name="Google Shape;947;p43"/>
          <p:cNvSpPr txBox="1"/>
          <p:nvPr/>
        </p:nvSpPr>
        <p:spPr>
          <a:xfrm>
            <a:off x="4857776" y="1436775"/>
            <a:ext cx="1018840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INVENTORY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8" name="Google Shape;948;p43"/>
          <p:cNvSpPr txBox="1"/>
          <p:nvPr/>
        </p:nvSpPr>
        <p:spPr>
          <a:xfrm>
            <a:off x="4857125" y="1628950"/>
            <a:ext cx="2708400" cy="3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[NW_CLI]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SW1 ansible_host=10.68.5.64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SW2 ansible_host=10.68.5.65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[NW_CLI:vars]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ansible_network_os=exos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ansible_connection=network_cli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ansible_user=admin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ansible_ssh_pass=""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9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[HTTPAPI]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R_SW1 ansible_host=10.68.5.64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R_SW2 ansible_host=10.68.5.65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[HTTPAPI:vars]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ansible_network_os=exos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ansible_connection=httpapi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ansible_user=admin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ansible_ssh_pass=</a:t>
            </a:r>
            <a:br>
              <a:rPr lang="en-GB" sz="9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9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4"/>
          <p:cNvSpPr/>
          <p:nvPr/>
        </p:nvSpPr>
        <p:spPr>
          <a:xfrm>
            <a:off x="3311556" y="1890992"/>
            <a:ext cx="2539915" cy="2251818"/>
          </a:xfrm>
          <a:custGeom>
            <a:avLst/>
            <a:gdLst/>
            <a:ahLst/>
            <a:cxnLst/>
            <a:rect l="l" t="t" r="r" b="b"/>
            <a:pathLst>
              <a:path w="7778" h="6896" extrusionOk="0">
                <a:moveTo>
                  <a:pt x="0" y="0"/>
                </a:moveTo>
                <a:lnTo>
                  <a:pt x="7777" y="0"/>
                </a:lnTo>
                <a:lnTo>
                  <a:pt x="7777" y="6895"/>
                </a:lnTo>
                <a:lnTo>
                  <a:pt x="0" y="68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54" name="Google Shape;954;p44"/>
          <p:cNvSpPr/>
          <p:nvPr/>
        </p:nvSpPr>
        <p:spPr>
          <a:xfrm>
            <a:off x="3311556" y="1890992"/>
            <a:ext cx="2539915" cy="2251818"/>
          </a:xfrm>
          <a:custGeom>
            <a:avLst/>
            <a:gdLst/>
            <a:ahLst/>
            <a:cxnLst/>
            <a:rect l="l" t="t" r="r" b="b"/>
            <a:pathLst>
              <a:path w="7778" h="6896" extrusionOk="0">
                <a:moveTo>
                  <a:pt x="0" y="0"/>
                </a:moveTo>
                <a:lnTo>
                  <a:pt x="7777" y="0"/>
                </a:lnTo>
                <a:lnTo>
                  <a:pt x="7777" y="6895"/>
                </a:lnTo>
                <a:lnTo>
                  <a:pt x="0" y="6895"/>
                </a:lnTo>
                <a:lnTo>
                  <a:pt x="0" y="0"/>
                </a:lnTo>
              </a:path>
            </a:pathLst>
          </a:custGeom>
          <a:noFill/>
          <a:ln w="284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44"/>
          <p:cNvSpPr/>
          <p:nvPr/>
        </p:nvSpPr>
        <p:spPr>
          <a:xfrm>
            <a:off x="3322658" y="1905359"/>
            <a:ext cx="2547426" cy="334050"/>
          </a:xfrm>
          <a:custGeom>
            <a:avLst/>
            <a:gdLst/>
            <a:ahLst/>
            <a:cxnLst/>
            <a:rect l="l" t="t" r="r" b="b"/>
            <a:pathLst>
              <a:path w="7801" h="1023" extrusionOk="0">
                <a:moveTo>
                  <a:pt x="0" y="0"/>
                </a:moveTo>
                <a:lnTo>
                  <a:pt x="7800" y="0"/>
                </a:lnTo>
                <a:lnTo>
                  <a:pt x="7800" y="1022"/>
                </a:lnTo>
                <a:lnTo>
                  <a:pt x="0" y="1022"/>
                </a:lnTo>
                <a:lnTo>
                  <a:pt x="0" y="0"/>
                </a:lnTo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956" name="Google Shape;956;p44"/>
          <p:cNvSpPr/>
          <p:nvPr/>
        </p:nvSpPr>
        <p:spPr>
          <a:xfrm>
            <a:off x="6093445" y="1799561"/>
            <a:ext cx="327" cy="2498356"/>
          </a:xfrm>
          <a:custGeom>
            <a:avLst/>
            <a:gdLst/>
            <a:ahLst/>
            <a:cxnLst/>
            <a:rect l="l" t="t" r="r" b="b"/>
            <a:pathLst>
              <a:path w="1" h="7651" extrusionOk="0">
                <a:moveTo>
                  <a:pt x="0" y="0"/>
                </a:moveTo>
                <a:lnTo>
                  <a:pt x="0" y="765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957" name="Google Shape;957;p44"/>
          <p:cNvCxnSpPr/>
          <p:nvPr/>
        </p:nvCxnSpPr>
        <p:spPr>
          <a:xfrm>
            <a:off x="6093772" y="1799887"/>
            <a:ext cx="0" cy="2498029"/>
          </a:xfrm>
          <a:prstGeom prst="straightConnector1">
            <a:avLst/>
          </a:prstGeom>
          <a:noFill/>
          <a:ln w="18700" cap="flat" cmpd="sng">
            <a:solidFill>
              <a:srgbClr val="D9D9D9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958" name="Google Shape;958;p44"/>
          <p:cNvSpPr/>
          <p:nvPr/>
        </p:nvSpPr>
        <p:spPr>
          <a:xfrm>
            <a:off x="3329842" y="1963157"/>
            <a:ext cx="2438684" cy="222047"/>
          </a:xfrm>
          <a:custGeom>
            <a:avLst/>
            <a:gdLst/>
            <a:ahLst/>
            <a:cxnLst/>
            <a:rect l="l" t="t" r="r" b="b"/>
            <a:pathLst>
              <a:path w="7468" h="680" extrusionOk="0">
                <a:moveTo>
                  <a:pt x="0" y="0"/>
                </a:moveTo>
                <a:lnTo>
                  <a:pt x="7467" y="0"/>
                </a:lnTo>
                <a:lnTo>
                  <a:pt x="7467" y="679"/>
                </a:lnTo>
                <a:lnTo>
                  <a:pt x="0" y="67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59" name="Google Shape;959;p44"/>
          <p:cNvSpPr/>
          <p:nvPr/>
        </p:nvSpPr>
        <p:spPr>
          <a:xfrm>
            <a:off x="2514444" y="3630142"/>
            <a:ext cx="731475" cy="7837"/>
          </a:xfrm>
          <a:custGeom>
            <a:avLst/>
            <a:gdLst/>
            <a:ahLst/>
            <a:cxnLst/>
            <a:rect l="l" t="t" r="r" b="b"/>
            <a:pathLst>
              <a:path w="2240" h="24" extrusionOk="0">
                <a:moveTo>
                  <a:pt x="0" y="23"/>
                </a:moveTo>
                <a:lnTo>
                  <a:pt x="2239" y="0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</p:spPr>
      </p:sp>
      <p:cxnSp>
        <p:nvCxnSpPr>
          <p:cNvPr id="960" name="Google Shape;960;p44"/>
          <p:cNvCxnSpPr/>
          <p:nvPr/>
        </p:nvCxnSpPr>
        <p:spPr>
          <a:xfrm rot="10800000" flipH="1">
            <a:off x="2514118" y="3630795"/>
            <a:ext cx="659960" cy="653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1" name="Google Shape;961;p44"/>
          <p:cNvSpPr/>
          <p:nvPr/>
        </p:nvSpPr>
        <p:spPr>
          <a:xfrm>
            <a:off x="3173098" y="3608591"/>
            <a:ext cx="58779" cy="45716"/>
          </a:xfrm>
          <a:custGeom>
            <a:avLst/>
            <a:gdLst/>
            <a:ahLst/>
            <a:cxnLst/>
            <a:rect l="l" t="t" r="r" b="b"/>
            <a:pathLst>
              <a:path w="180" h="140" extrusionOk="0">
                <a:moveTo>
                  <a:pt x="2" y="139"/>
                </a:moveTo>
                <a:lnTo>
                  <a:pt x="179" y="69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62" name="Google Shape;962;p44"/>
          <p:cNvSpPr/>
          <p:nvPr/>
        </p:nvSpPr>
        <p:spPr>
          <a:xfrm>
            <a:off x="5894576" y="2647911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963" name="Google Shape;963;p44"/>
          <p:cNvCxnSpPr/>
          <p:nvPr/>
        </p:nvCxnSpPr>
        <p:spPr>
          <a:xfrm>
            <a:off x="5894249" y="2647584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44"/>
          <p:cNvSpPr/>
          <p:nvPr/>
        </p:nvSpPr>
        <p:spPr>
          <a:xfrm>
            <a:off x="6289702" y="2625380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70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65" name="Google Shape;965;p44"/>
          <p:cNvSpPr/>
          <p:nvPr/>
        </p:nvSpPr>
        <p:spPr>
          <a:xfrm>
            <a:off x="5894576" y="3576263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966" name="Google Shape;966;p44"/>
          <p:cNvCxnSpPr/>
          <p:nvPr/>
        </p:nvCxnSpPr>
        <p:spPr>
          <a:xfrm>
            <a:off x="5894249" y="3576263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7" name="Google Shape;967;p44"/>
          <p:cNvSpPr/>
          <p:nvPr/>
        </p:nvSpPr>
        <p:spPr>
          <a:xfrm>
            <a:off x="6289702" y="3554059"/>
            <a:ext cx="58126" cy="46042"/>
          </a:xfrm>
          <a:custGeom>
            <a:avLst/>
            <a:gdLst/>
            <a:ahLst/>
            <a:cxnLst/>
            <a:rect l="l" t="t" r="r" b="b"/>
            <a:pathLst>
              <a:path w="178" h="141" extrusionOk="0">
                <a:moveTo>
                  <a:pt x="0" y="140"/>
                </a:moveTo>
                <a:lnTo>
                  <a:pt x="177" y="70"/>
                </a:lnTo>
                <a:lnTo>
                  <a:pt x="0" y="0"/>
                </a:lnTo>
                <a:lnTo>
                  <a:pt x="0" y="14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68" name="Google Shape;968;p44"/>
          <p:cNvSpPr/>
          <p:nvPr/>
        </p:nvSpPr>
        <p:spPr>
          <a:xfrm>
            <a:off x="2278021" y="3098209"/>
            <a:ext cx="967245" cy="327"/>
          </a:xfrm>
          <a:custGeom>
            <a:avLst/>
            <a:gdLst/>
            <a:ahLst/>
            <a:cxnLst/>
            <a:rect l="l" t="t" r="r" b="b"/>
            <a:pathLst>
              <a:path w="2962" h="1" extrusionOk="0">
                <a:moveTo>
                  <a:pt x="0" y="0"/>
                </a:moveTo>
                <a:lnTo>
                  <a:pt x="296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969" name="Google Shape;969;p44"/>
          <p:cNvCxnSpPr/>
          <p:nvPr/>
        </p:nvCxnSpPr>
        <p:spPr>
          <a:xfrm>
            <a:off x="2278021" y="3098209"/>
            <a:ext cx="895730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0" name="Google Shape;970;p44"/>
          <p:cNvSpPr/>
          <p:nvPr/>
        </p:nvSpPr>
        <p:spPr>
          <a:xfrm>
            <a:off x="3173751" y="3076004"/>
            <a:ext cx="58126" cy="46042"/>
          </a:xfrm>
          <a:custGeom>
            <a:avLst/>
            <a:gdLst/>
            <a:ahLst/>
            <a:cxnLst/>
            <a:rect l="l" t="t" r="r" b="b"/>
            <a:pathLst>
              <a:path w="178" h="141" extrusionOk="0">
                <a:moveTo>
                  <a:pt x="0" y="140"/>
                </a:moveTo>
                <a:lnTo>
                  <a:pt x="177" y="69"/>
                </a:lnTo>
                <a:lnTo>
                  <a:pt x="0" y="0"/>
                </a:lnTo>
                <a:lnTo>
                  <a:pt x="0" y="14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71" name="Google Shape;971;p44"/>
          <p:cNvSpPr/>
          <p:nvPr/>
        </p:nvSpPr>
        <p:spPr>
          <a:xfrm>
            <a:off x="2189852" y="2899673"/>
            <a:ext cx="327" cy="357888"/>
          </a:xfrm>
          <a:custGeom>
            <a:avLst/>
            <a:gdLst/>
            <a:ahLst/>
            <a:cxnLst/>
            <a:rect l="l" t="t" r="r" b="b"/>
            <a:pathLst>
              <a:path w="1" h="1096" extrusionOk="0">
                <a:moveTo>
                  <a:pt x="0" y="0"/>
                </a:move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972" name="Google Shape;972;p44"/>
          <p:cNvCxnSpPr/>
          <p:nvPr/>
        </p:nvCxnSpPr>
        <p:spPr>
          <a:xfrm>
            <a:off x="2189852" y="2899673"/>
            <a:ext cx="0" cy="28115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3" name="Google Shape;973;p44"/>
          <p:cNvSpPr/>
          <p:nvPr/>
        </p:nvSpPr>
        <p:spPr>
          <a:xfrm>
            <a:off x="2168953" y="3180497"/>
            <a:ext cx="42778" cy="62369"/>
          </a:xfrm>
          <a:custGeom>
            <a:avLst/>
            <a:gdLst/>
            <a:ahLst/>
            <a:cxnLst/>
            <a:rect l="l" t="t" r="r" b="b"/>
            <a:pathLst>
              <a:path w="131" h="191" extrusionOk="0">
                <a:moveTo>
                  <a:pt x="0" y="0"/>
                </a:moveTo>
                <a:lnTo>
                  <a:pt x="64" y="190"/>
                </a:lnTo>
                <a:lnTo>
                  <a:pt x="130" y="0"/>
                </a:lnTo>
                <a:lnTo>
                  <a:pt x="0" y="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74" name="Google Shape;974;p44"/>
          <p:cNvSpPr/>
          <p:nvPr/>
        </p:nvSpPr>
        <p:spPr>
          <a:xfrm>
            <a:off x="2281287" y="2897061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975" name="Google Shape;975;p44"/>
          <p:cNvCxnSpPr/>
          <p:nvPr/>
        </p:nvCxnSpPr>
        <p:spPr>
          <a:xfrm>
            <a:off x="2281287" y="2897061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6" name="Google Shape;976;p44"/>
          <p:cNvSpPr/>
          <p:nvPr/>
        </p:nvSpPr>
        <p:spPr>
          <a:xfrm>
            <a:off x="2850139" y="2723342"/>
            <a:ext cx="397413" cy="6531"/>
          </a:xfrm>
          <a:custGeom>
            <a:avLst/>
            <a:gdLst/>
            <a:ahLst/>
            <a:cxnLst/>
            <a:rect l="l" t="t" r="r" b="b"/>
            <a:pathLst>
              <a:path w="1217" h="20" extrusionOk="0">
                <a:moveTo>
                  <a:pt x="0" y="19"/>
                </a:moveTo>
                <a:lnTo>
                  <a:pt x="1216" y="0"/>
                </a:lnTo>
                <a:lnTo>
                  <a:pt x="0" y="19"/>
                </a:lnTo>
              </a:path>
            </a:pathLst>
          </a:custGeom>
          <a:noFill/>
          <a:ln>
            <a:noFill/>
          </a:ln>
        </p:spPr>
      </p:sp>
      <p:cxnSp>
        <p:nvCxnSpPr>
          <p:cNvPr id="977" name="Google Shape;977;p44"/>
          <p:cNvCxnSpPr/>
          <p:nvPr/>
        </p:nvCxnSpPr>
        <p:spPr>
          <a:xfrm rot="10800000" flipH="1">
            <a:off x="2850139" y="2723995"/>
            <a:ext cx="325898" cy="5878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8" name="Google Shape;978;p44"/>
          <p:cNvSpPr/>
          <p:nvPr/>
        </p:nvSpPr>
        <p:spPr>
          <a:xfrm>
            <a:off x="3175057" y="2701790"/>
            <a:ext cx="58126" cy="46042"/>
          </a:xfrm>
          <a:custGeom>
            <a:avLst/>
            <a:gdLst/>
            <a:ahLst/>
            <a:cxnLst/>
            <a:rect l="l" t="t" r="r" b="b"/>
            <a:pathLst>
              <a:path w="178" h="141" extrusionOk="0">
                <a:moveTo>
                  <a:pt x="2" y="140"/>
                </a:moveTo>
                <a:lnTo>
                  <a:pt x="177" y="68"/>
                </a:lnTo>
                <a:lnTo>
                  <a:pt x="0" y="0"/>
                </a:lnTo>
                <a:lnTo>
                  <a:pt x="2" y="14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79" name="Google Shape;979;p44"/>
          <p:cNvSpPr/>
          <p:nvPr/>
        </p:nvSpPr>
        <p:spPr>
          <a:xfrm>
            <a:off x="3058805" y="2424558"/>
            <a:ext cx="187114" cy="327"/>
          </a:xfrm>
          <a:custGeom>
            <a:avLst/>
            <a:gdLst/>
            <a:ahLst/>
            <a:cxnLst/>
            <a:rect l="l" t="t" r="r" b="b"/>
            <a:pathLst>
              <a:path w="573" h="1" extrusionOk="0">
                <a:moveTo>
                  <a:pt x="0" y="0"/>
                </a:moveTo>
                <a:lnTo>
                  <a:pt x="57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980" name="Google Shape;980;p44"/>
          <p:cNvCxnSpPr/>
          <p:nvPr/>
        </p:nvCxnSpPr>
        <p:spPr>
          <a:xfrm>
            <a:off x="3058805" y="2424231"/>
            <a:ext cx="115599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1" name="Google Shape;981;p44"/>
          <p:cNvSpPr/>
          <p:nvPr/>
        </p:nvSpPr>
        <p:spPr>
          <a:xfrm>
            <a:off x="3174404" y="2402026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82" name="Google Shape;982;p44"/>
          <p:cNvSpPr/>
          <p:nvPr/>
        </p:nvSpPr>
        <p:spPr>
          <a:xfrm>
            <a:off x="3068928" y="1685272"/>
            <a:ext cx="327" cy="739613"/>
          </a:xfrm>
          <a:custGeom>
            <a:avLst/>
            <a:gdLst/>
            <a:ahLst/>
            <a:cxnLst/>
            <a:rect l="l" t="t" r="r" b="b"/>
            <a:pathLst>
              <a:path w="1" h="2265" extrusionOk="0">
                <a:moveTo>
                  <a:pt x="0" y="0"/>
                </a:moveTo>
                <a:lnTo>
                  <a:pt x="0" y="22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983" name="Google Shape;983;p44"/>
          <p:cNvCxnSpPr/>
          <p:nvPr/>
        </p:nvCxnSpPr>
        <p:spPr>
          <a:xfrm>
            <a:off x="3068928" y="1684945"/>
            <a:ext cx="0" cy="73928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4" name="Google Shape;984;p44"/>
          <p:cNvSpPr/>
          <p:nvPr/>
        </p:nvSpPr>
        <p:spPr>
          <a:xfrm>
            <a:off x="3058805" y="1685272"/>
            <a:ext cx="1303592" cy="327"/>
          </a:xfrm>
          <a:custGeom>
            <a:avLst/>
            <a:gdLst/>
            <a:ahLst/>
            <a:cxnLst/>
            <a:rect l="l" t="t" r="r" b="b"/>
            <a:pathLst>
              <a:path w="3992" h="1" extrusionOk="0">
                <a:moveTo>
                  <a:pt x="3991" y="0"/>
                </a:moveTo>
                <a:lnTo>
                  <a:pt x="0" y="0"/>
                </a:lnTo>
                <a:lnTo>
                  <a:pt x="3991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985" name="Google Shape;985;p44"/>
          <p:cNvCxnSpPr/>
          <p:nvPr/>
        </p:nvCxnSpPr>
        <p:spPr>
          <a:xfrm rot="10800000">
            <a:off x="3058805" y="1684945"/>
            <a:ext cx="1303266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6" name="Google Shape;986;p44"/>
          <p:cNvSpPr/>
          <p:nvPr/>
        </p:nvSpPr>
        <p:spPr>
          <a:xfrm>
            <a:off x="4362071" y="1486736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987" name="Google Shape;987;p44"/>
          <p:cNvCxnSpPr/>
          <p:nvPr/>
        </p:nvCxnSpPr>
        <p:spPr>
          <a:xfrm>
            <a:off x="4362071" y="1486409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8" name="Google Shape;988;p44"/>
          <p:cNvSpPr/>
          <p:nvPr/>
        </p:nvSpPr>
        <p:spPr>
          <a:xfrm>
            <a:off x="1753253" y="1969688"/>
            <a:ext cx="906833" cy="664508"/>
          </a:xfrm>
          <a:custGeom>
            <a:avLst/>
            <a:gdLst/>
            <a:ahLst/>
            <a:cxnLst/>
            <a:rect l="l" t="t" r="r" b="b"/>
            <a:pathLst>
              <a:path w="2777" h="2035" extrusionOk="0">
                <a:moveTo>
                  <a:pt x="0" y="0"/>
                </a:moveTo>
                <a:lnTo>
                  <a:pt x="2776" y="0"/>
                </a:lnTo>
                <a:lnTo>
                  <a:pt x="2776" y="2034"/>
                </a:lnTo>
                <a:lnTo>
                  <a:pt x="0" y="20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989" name="Google Shape;98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253" y="1969688"/>
            <a:ext cx="906180" cy="663529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4"/>
          <p:cNvSpPr/>
          <p:nvPr/>
        </p:nvSpPr>
        <p:spPr>
          <a:xfrm>
            <a:off x="1629164" y="2633217"/>
            <a:ext cx="1159910" cy="165556"/>
          </a:xfrm>
          <a:custGeom>
            <a:avLst/>
            <a:gdLst/>
            <a:ahLst/>
            <a:cxnLst/>
            <a:rect l="l" t="t" r="r" b="b"/>
            <a:pathLst>
              <a:path w="3552" h="507" extrusionOk="0">
                <a:moveTo>
                  <a:pt x="0" y="0"/>
                </a:moveTo>
                <a:lnTo>
                  <a:pt x="3551" y="0"/>
                </a:lnTo>
                <a:lnTo>
                  <a:pt x="3551" y="506"/>
                </a:lnTo>
                <a:lnTo>
                  <a:pt x="0" y="50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91" name="Google Shape;991;p44"/>
          <p:cNvSpPr txBox="1"/>
          <p:nvPr/>
        </p:nvSpPr>
        <p:spPr>
          <a:xfrm>
            <a:off x="3615248" y="1989280"/>
            <a:ext cx="2221201" cy="19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ANSIBLE AUTOMATION ENGINE</a:t>
            </a:r>
            <a:endParaRPr sz="9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2" name="Google Shape;992;p44"/>
          <p:cNvSpPr/>
          <p:nvPr/>
        </p:nvSpPr>
        <p:spPr>
          <a:xfrm>
            <a:off x="4878348" y="2466681"/>
            <a:ext cx="465335" cy="466299"/>
          </a:xfrm>
          <a:custGeom>
            <a:avLst/>
            <a:gdLst/>
            <a:ahLst/>
            <a:cxnLst/>
            <a:rect l="l" t="t" r="r" b="b"/>
            <a:pathLst>
              <a:path w="1425" h="1428" extrusionOk="0">
                <a:moveTo>
                  <a:pt x="0" y="0"/>
                </a:moveTo>
                <a:lnTo>
                  <a:pt x="1424" y="0"/>
                </a:lnTo>
                <a:lnTo>
                  <a:pt x="1424" y="1427"/>
                </a:lnTo>
                <a:lnTo>
                  <a:pt x="0" y="142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993" name="Google Shape;99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8348" y="2467008"/>
            <a:ext cx="464682" cy="465319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4"/>
          <p:cNvSpPr/>
          <p:nvPr/>
        </p:nvSpPr>
        <p:spPr>
          <a:xfrm>
            <a:off x="4908391" y="2960083"/>
            <a:ext cx="467295" cy="177964"/>
          </a:xfrm>
          <a:custGeom>
            <a:avLst/>
            <a:gdLst/>
            <a:ahLst/>
            <a:cxnLst/>
            <a:rect l="l" t="t" r="r" b="b"/>
            <a:pathLst>
              <a:path w="1431" h="545" extrusionOk="0">
                <a:moveTo>
                  <a:pt x="0" y="0"/>
                </a:moveTo>
                <a:lnTo>
                  <a:pt x="1430" y="0"/>
                </a:lnTo>
                <a:lnTo>
                  <a:pt x="1430" y="544"/>
                </a:lnTo>
                <a:lnTo>
                  <a:pt x="0" y="5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995" name="Google Shape;995;p44"/>
          <p:cNvSpPr txBox="1"/>
          <p:nvPr/>
        </p:nvSpPr>
        <p:spPr>
          <a:xfrm>
            <a:off x="2045517" y="2662605"/>
            <a:ext cx="38467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USERS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6" name="Google Shape;996;p44"/>
          <p:cNvSpPr/>
          <p:nvPr/>
        </p:nvSpPr>
        <p:spPr>
          <a:xfrm>
            <a:off x="3851998" y="3356176"/>
            <a:ext cx="360512" cy="386623"/>
          </a:xfrm>
          <a:custGeom>
            <a:avLst/>
            <a:gdLst/>
            <a:ahLst/>
            <a:cxnLst/>
            <a:rect l="l" t="t" r="r" b="b"/>
            <a:pathLst>
              <a:path w="1104" h="1184" extrusionOk="0">
                <a:moveTo>
                  <a:pt x="0" y="0"/>
                </a:moveTo>
                <a:lnTo>
                  <a:pt x="1103" y="0"/>
                </a:lnTo>
                <a:lnTo>
                  <a:pt x="1103" y="1183"/>
                </a:lnTo>
                <a:lnTo>
                  <a:pt x="0" y="1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997" name="Google Shape;997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1998" y="3356176"/>
            <a:ext cx="359533" cy="38597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4"/>
          <p:cNvSpPr/>
          <p:nvPr/>
        </p:nvSpPr>
        <p:spPr>
          <a:xfrm>
            <a:off x="6704749" y="1710415"/>
            <a:ext cx="327" cy="320662"/>
          </a:xfrm>
          <a:custGeom>
            <a:avLst/>
            <a:gdLst/>
            <a:ahLst/>
            <a:cxnLst/>
            <a:rect l="l" t="t" r="r" b="b"/>
            <a:pathLst>
              <a:path w="1" h="982" extrusionOk="0">
                <a:moveTo>
                  <a:pt x="0" y="981"/>
                </a:moveTo>
                <a:lnTo>
                  <a:pt x="0" y="0"/>
                </a:lnTo>
                <a:lnTo>
                  <a:pt x="0" y="981"/>
                </a:lnTo>
              </a:path>
            </a:pathLst>
          </a:custGeom>
          <a:noFill/>
          <a:ln>
            <a:noFill/>
          </a:ln>
        </p:spPr>
      </p:sp>
      <p:cxnSp>
        <p:nvCxnSpPr>
          <p:cNvPr id="999" name="Google Shape;999;p44"/>
          <p:cNvCxnSpPr/>
          <p:nvPr/>
        </p:nvCxnSpPr>
        <p:spPr>
          <a:xfrm rot="10800000">
            <a:off x="6704749" y="1787152"/>
            <a:ext cx="0" cy="243599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0" name="Google Shape;1000;p44"/>
          <p:cNvSpPr/>
          <p:nvPr/>
        </p:nvSpPr>
        <p:spPr>
          <a:xfrm>
            <a:off x="6683849" y="1725436"/>
            <a:ext cx="42452" cy="62696"/>
          </a:xfrm>
          <a:custGeom>
            <a:avLst/>
            <a:gdLst/>
            <a:ahLst/>
            <a:cxnLst/>
            <a:rect l="l" t="t" r="r" b="b"/>
            <a:pathLst>
              <a:path w="130" h="192" extrusionOk="0">
                <a:moveTo>
                  <a:pt x="129" y="191"/>
                </a:moveTo>
                <a:lnTo>
                  <a:pt x="65" y="0"/>
                </a:lnTo>
                <a:lnTo>
                  <a:pt x="0" y="191"/>
                </a:lnTo>
                <a:lnTo>
                  <a:pt x="129" y="191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1" name="Google Shape;1001;p44"/>
          <p:cNvSpPr/>
          <p:nvPr/>
        </p:nvSpPr>
        <p:spPr>
          <a:xfrm>
            <a:off x="1629164" y="4037011"/>
            <a:ext cx="1159910" cy="321315"/>
          </a:xfrm>
          <a:custGeom>
            <a:avLst/>
            <a:gdLst/>
            <a:ahLst/>
            <a:cxnLst/>
            <a:rect l="l" t="t" r="r" b="b"/>
            <a:pathLst>
              <a:path w="3552" h="984" extrusionOk="0">
                <a:moveTo>
                  <a:pt x="0" y="0"/>
                </a:moveTo>
                <a:lnTo>
                  <a:pt x="3551" y="0"/>
                </a:lnTo>
                <a:lnTo>
                  <a:pt x="3551" y="983"/>
                </a:lnTo>
                <a:lnTo>
                  <a:pt x="0" y="9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02" name="Google Shape;1002;p44"/>
          <p:cNvSpPr txBox="1"/>
          <p:nvPr/>
        </p:nvSpPr>
        <p:spPr>
          <a:xfrm>
            <a:off x="5065462" y="2989145"/>
            <a:ext cx="18842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CLI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3" name="Google Shape;1003;p44"/>
          <p:cNvSpPr txBox="1"/>
          <p:nvPr/>
        </p:nvSpPr>
        <p:spPr>
          <a:xfrm>
            <a:off x="1996534" y="4066400"/>
            <a:ext cx="53227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ANSIBLE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4" name="Google Shape;1004;p44"/>
          <p:cNvSpPr/>
          <p:nvPr/>
        </p:nvSpPr>
        <p:spPr>
          <a:xfrm>
            <a:off x="1820849" y="3203682"/>
            <a:ext cx="776212" cy="833983"/>
          </a:xfrm>
          <a:custGeom>
            <a:avLst/>
            <a:gdLst/>
            <a:ahLst/>
            <a:cxnLst/>
            <a:rect l="l" t="t" r="r" b="b"/>
            <a:pathLst>
              <a:path w="2377" h="2554" extrusionOk="0">
                <a:moveTo>
                  <a:pt x="0" y="0"/>
                </a:moveTo>
                <a:lnTo>
                  <a:pt x="2376" y="0"/>
                </a:lnTo>
                <a:lnTo>
                  <a:pt x="2376" y="2553"/>
                </a:lnTo>
                <a:lnTo>
                  <a:pt x="0" y="25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1005" name="Google Shape;1005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1176" y="3204008"/>
            <a:ext cx="774579" cy="833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44"/>
          <p:cNvSpPr/>
          <p:nvPr/>
        </p:nvSpPr>
        <p:spPr>
          <a:xfrm>
            <a:off x="2850139" y="2721382"/>
            <a:ext cx="397413" cy="6857"/>
          </a:xfrm>
          <a:custGeom>
            <a:avLst/>
            <a:gdLst/>
            <a:ahLst/>
            <a:cxnLst/>
            <a:rect l="l" t="t" r="r" b="b"/>
            <a:pathLst>
              <a:path w="1217" h="21" extrusionOk="0">
                <a:moveTo>
                  <a:pt x="0" y="20"/>
                </a:moveTo>
                <a:lnTo>
                  <a:pt x="1216" y="0"/>
                </a:lnTo>
                <a:lnTo>
                  <a:pt x="0" y="20"/>
                </a:lnTo>
              </a:path>
            </a:pathLst>
          </a:custGeom>
          <a:noFill/>
          <a:ln>
            <a:noFill/>
          </a:ln>
        </p:spPr>
      </p:sp>
      <p:cxnSp>
        <p:nvCxnSpPr>
          <p:cNvPr id="1007" name="Google Shape;1007;p44"/>
          <p:cNvCxnSpPr/>
          <p:nvPr/>
        </p:nvCxnSpPr>
        <p:spPr>
          <a:xfrm rot="10800000" flipH="1">
            <a:off x="2850139" y="2722362"/>
            <a:ext cx="325898" cy="555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8" name="Google Shape;1008;p44"/>
          <p:cNvSpPr/>
          <p:nvPr/>
        </p:nvSpPr>
        <p:spPr>
          <a:xfrm>
            <a:off x="3175057" y="2700157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2" y="139"/>
                </a:moveTo>
                <a:lnTo>
                  <a:pt x="177" y="66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9" name="Google Shape;1009;p44"/>
          <p:cNvSpPr/>
          <p:nvPr/>
        </p:nvSpPr>
        <p:spPr>
          <a:xfrm>
            <a:off x="2855690" y="1587636"/>
            <a:ext cx="327" cy="1146155"/>
          </a:xfrm>
          <a:custGeom>
            <a:avLst/>
            <a:gdLst/>
            <a:ahLst/>
            <a:cxnLst/>
            <a:rect l="l" t="t" r="r" b="b"/>
            <a:pathLst>
              <a:path w="1" h="3510" extrusionOk="0">
                <a:moveTo>
                  <a:pt x="0" y="0"/>
                </a:moveTo>
                <a:lnTo>
                  <a:pt x="0" y="350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1010" name="Google Shape;1010;p44"/>
          <p:cNvCxnSpPr/>
          <p:nvPr/>
        </p:nvCxnSpPr>
        <p:spPr>
          <a:xfrm>
            <a:off x="2855364" y="1587310"/>
            <a:ext cx="0" cy="1145828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1" name="Google Shape;1011;p44"/>
          <p:cNvSpPr/>
          <p:nvPr/>
        </p:nvSpPr>
        <p:spPr>
          <a:xfrm>
            <a:off x="3564959" y="3771207"/>
            <a:ext cx="912057" cy="178291"/>
          </a:xfrm>
          <a:custGeom>
            <a:avLst/>
            <a:gdLst/>
            <a:ahLst/>
            <a:cxnLst/>
            <a:rect l="l" t="t" r="r" b="b"/>
            <a:pathLst>
              <a:path w="2793" h="546" extrusionOk="0">
                <a:moveTo>
                  <a:pt x="0" y="0"/>
                </a:moveTo>
                <a:lnTo>
                  <a:pt x="2792" y="0"/>
                </a:lnTo>
                <a:lnTo>
                  <a:pt x="2792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12" name="Google Shape;1012;p44"/>
          <p:cNvSpPr/>
          <p:nvPr/>
        </p:nvSpPr>
        <p:spPr>
          <a:xfrm>
            <a:off x="3780810" y="3812025"/>
            <a:ext cx="481010" cy="131922"/>
          </a:xfrm>
          <a:custGeom>
            <a:avLst/>
            <a:gdLst/>
            <a:ahLst/>
            <a:cxnLst/>
            <a:rect l="l" t="t" r="r" b="b"/>
            <a:pathLst>
              <a:path w="1473" h="404" extrusionOk="0">
                <a:moveTo>
                  <a:pt x="0" y="0"/>
                </a:moveTo>
                <a:lnTo>
                  <a:pt x="1472" y="0"/>
                </a:lnTo>
                <a:lnTo>
                  <a:pt x="1472" y="403"/>
                </a:lnTo>
                <a:lnTo>
                  <a:pt x="0" y="403"/>
                </a:lnTo>
                <a:lnTo>
                  <a:pt x="0" y="0"/>
                </a:lnTo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1013" name="Google Shape;1013;p44"/>
          <p:cNvSpPr/>
          <p:nvPr/>
        </p:nvSpPr>
        <p:spPr>
          <a:xfrm>
            <a:off x="3780810" y="3809739"/>
            <a:ext cx="481010" cy="167841"/>
          </a:xfrm>
          <a:custGeom>
            <a:avLst/>
            <a:gdLst/>
            <a:ahLst/>
            <a:cxnLst/>
            <a:rect l="l" t="t" r="r" b="b"/>
            <a:pathLst>
              <a:path w="1473" h="514" extrusionOk="0">
                <a:moveTo>
                  <a:pt x="0" y="0"/>
                </a:moveTo>
                <a:lnTo>
                  <a:pt x="1472" y="0"/>
                </a:lnTo>
                <a:lnTo>
                  <a:pt x="1472" y="513"/>
                </a:lnTo>
                <a:lnTo>
                  <a:pt x="0" y="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14" name="Google Shape;1014;p44"/>
          <p:cNvSpPr txBox="1"/>
          <p:nvPr/>
        </p:nvSpPr>
        <p:spPr>
          <a:xfrm>
            <a:off x="1939388" y="4199628"/>
            <a:ext cx="63612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PLAYBOOK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5" name="Google Shape;1015;p44"/>
          <p:cNvSpPr/>
          <p:nvPr/>
        </p:nvSpPr>
        <p:spPr>
          <a:xfrm>
            <a:off x="4260840" y="3809739"/>
            <a:ext cx="327" cy="167515"/>
          </a:xfrm>
          <a:custGeom>
            <a:avLst/>
            <a:gdLst/>
            <a:ahLst/>
            <a:cxnLst/>
            <a:rect l="l" t="t" r="r" b="b"/>
            <a:pathLst>
              <a:path w="1" h="513" extrusionOk="0">
                <a:moveTo>
                  <a:pt x="0" y="0"/>
                </a:moveTo>
                <a:lnTo>
                  <a:pt x="0" y="5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16" name="Google Shape;1016;p44"/>
          <p:cNvSpPr/>
          <p:nvPr/>
        </p:nvSpPr>
        <p:spPr>
          <a:xfrm>
            <a:off x="4770586" y="3771861"/>
            <a:ext cx="731475" cy="177964"/>
          </a:xfrm>
          <a:custGeom>
            <a:avLst/>
            <a:gdLst/>
            <a:ahLst/>
            <a:cxnLst/>
            <a:rect l="l" t="t" r="r" b="b"/>
            <a:pathLst>
              <a:path w="2240" h="545" extrusionOk="0">
                <a:moveTo>
                  <a:pt x="0" y="0"/>
                </a:moveTo>
                <a:lnTo>
                  <a:pt x="2239" y="0"/>
                </a:lnTo>
                <a:lnTo>
                  <a:pt x="2239" y="544"/>
                </a:lnTo>
                <a:lnTo>
                  <a:pt x="0" y="5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17" name="Google Shape;1017;p44"/>
          <p:cNvSpPr/>
          <p:nvPr/>
        </p:nvSpPr>
        <p:spPr>
          <a:xfrm>
            <a:off x="4922106" y="3812352"/>
            <a:ext cx="428435" cy="131922"/>
          </a:xfrm>
          <a:custGeom>
            <a:avLst/>
            <a:gdLst/>
            <a:ahLst/>
            <a:cxnLst/>
            <a:rect l="l" t="t" r="r" b="b"/>
            <a:pathLst>
              <a:path w="1312" h="404" extrusionOk="0">
                <a:moveTo>
                  <a:pt x="0" y="0"/>
                </a:moveTo>
                <a:lnTo>
                  <a:pt x="1311" y="0"/>
                </a:lnTo>
                <a:lnTo>
                  <a:pt x="1311" y="403"/>
                </a:lnTo>
                <a:lnTo>
                  <a:pt x="0" y="403"/>
                </a:lnTo>
                <a:lnTo>
                  <a:pt x="0" y="0"/>
                </a:lnTo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1018" name="Google Shape;1018;p44"/>
          <p:cNvSpPr/>
          <p:nvPr/>
        </p:nvSpPr>
        <p:spPr>
          <a:xfrm>
            <a:off x="4922106" y="3810066"/>
            <a:ext cx="428435" cy="167841"/>
          </a:xfrm>
          <a:custGeom>
            <a:avLst/>
            <a:gdLst/>
            <a:ahLst/>
            <a:cxnLst/>
            <a:rect l="l" t="t" r="r" b="b"/>
            <a:pathLst>
              <a:path w="1312" h="514" extrusionOk="0">
                <a:moveTo>
                  <a:pt x="0" y="0"/>
                </a:moveTo>
                <a:lnTo>
                  <a:pt x="1311" y="0"/>
                </a:lnTo>
                <a:lnTo>
                  <a:pt x="1311" y="513"/>
                </a:lnTo>
                <a:lnTo>
                  <a:pt x="0" y="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19" name="Google Shape;1019;p44"/>
          <p:cNvSpPr txBox="1"/>
          <p:nvPr/>
        </p:nvSpPr>
        <p:spPr>
          <a:xfrm>
            <a:off x="3780810" y="3800596"/>
            <a:ext cx="56166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MODULES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0" name="Google Shape;1020;p44"/>
          <p:cNvSpPr/>
          <p:nvPr/>
        </p:nvSpPr>
        <p:spPr>
          <a:xfrm>
            <a:off x="5349888" y="3810066"/>
            <a:ext cx="327" cy="167515"/>
          </a:xfrm>
          <a:custGeom>
            <a:avLst/>
            <a:gdLst/>
            <a:ahLst/>
            <a:cxnLst/>
            <a:rect l="l" t="t" r="r" b="b"/>
            <a:pathLst>
              <a:path w="1" h="513" extrusionOk="0">
                <a:moveTo>
                  <a:pt x="0" y="0"/>
                </a:moveTo>
                <a:lnTo>
                  <a:pt x="0" y="5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21" name="Google Shape;1021;p44"/>
          <p:cNvSpPr/>
          <p:nvPr/>
        </p:nvSpPr>
        <p:spPr>
          <a:xfrm>
            <a:off x="4847326" y="3338216"/>
            <a:ext cx="552198" cy="399358"/>
          </a:xfrm>
          <a:custGeom>
            <a:avLst/>
            <a:gdLst/>
            <a:ahLst/>
            <a:cxnLst/>
            <a:rect l="l" t="t" r="r" b="b"/>
            <a:pathLst>
              <a:path w="1691" h="1223" extrusionOk="0">
                <a:moveTo>
                  <a:pt x="0" y="0"/>
                </a:moveTo>
                <a:lnTo>
                  <a:pt x="1690" y="0"/>
                </a:lnTo>
                <a:lnTo>
                  <a:pt x="1690" y="1222"/>
                </a:lnTo>
                <a:lnTo>
                  <a:pt x="0" y="122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1022" name="Google Shape;1022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47326" y="3338542"/>
            <a:ext cx="551545" cy="39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44"/>
          <p:cNvSpPr/>
          <p:nvPr/>
        </p:nvSpPr>
        <p:spPr>
          <a:xfrm>
            <a:off x="3578674" y="2955838"/>
            <a:ext cx="911731" cy="178291"/>
          </a:xfrm>
          <a:custGeom>
            <a:avLst/>
            <a:gdLst/>
            <a:ahLst/>
            <a:cxnLst/>
            <a:rect l="l" t="t" r="r" b="b"/>
            <a:pathLst>
              <a:path w="2792" h="546" extrusionOk="0">
                <a:moveTo>
                  <a:pt x="0" y="0"/>
                </a:moveTo>
                <a:lnTo>
                  <a:pt x="2791" y="0"/>
                </a:lnTo>
                <a:lnTo>
                  <a:pt x="2791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24" name="Google Shape;1024;p44"/>
          <p:cNvSpPr txBox="1"/>
          <p:nvPr/>
        </p:nvSpPr>
        <p:spPr>
          <a:xfrm>
            <a:off x="4922432" y="3800923"/>
            <a:ext cx="511053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PLUGINS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5" name="Google Shape;1025;p44"/>
          <p:cNvSpPr/>
          <p:nvPr/>
        </p:nvSpPr>
        <p:spPr>
          <a:xfrm>
            <a:off x="3819343" y="2450354"/>
            <a:ext cx="414067" cy="475115"/>
          </a:xfrm>
          <a:custGeom>
            <a:avLst/>
            <a:gdLst/>
            <a:ahLst/>
            <a:cxnLst/>
            <a:rect l="l" t="t" r="r" b="b"/>
            <a:pathLst>
              <a:path w="1268" h="1455" extrusionOk="0">
                <a:moveTo>
                  <a:pt x="0" y="0"/>
                </a:moveTo>
                <a:lnTo>
                  <a:pt x="1267" y="0"/>
                </a:lnTo>
                <a:lnTo>
                  <a:pt x="1267" y="1454"/>
                </a:lnTo>
                <a:lnTo>
                  <a:pt x="0" y="14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1026" name="Google Shape;1026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9669" y="2450681"/>
            <a:ext cx="412761" cy="47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44"/>
          <p:cNvSpPr/>
          <p:nvPr/>
        </p:nvSpPr>
        <p:spPr>
          <a:xfrm>
            <a:off x="5868451" y="729163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1028" name="Google Shape;1028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68778" y="729490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44"/>
          <p:cNvSpPr/>
          <p:nvPr/>
        </p:nvSpPr>
        <p:spPr>
          <a:xfrm>
            <a:off x="2033108" y="610956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1030" name="Google Shape;1030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33434" y="610956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44"/>
          <p:cNvSpPr/>
          <p:nvPr/>
        </p:nvSpPr>
        <p:spPr>
          <a:xfrm>
            <a:off x="5947803" y="1053417"/>
            <a:ext cx="1443030" cy="268089"/>
          </a:xfrm>
          <a:custGeom>
            <a:avLst/>
            <a:gdLst/>
            <a:ahLst/>
            <a:cxnLst/>
            <a:rect l="l" t="t" r="r" b="b"/>
            <a:pathLst>
              <a:path w="4419" h="821" extrusionOk="0">
                <a:moveTo>
                  <a:pt x="0" y="0"/>
                </a:moveTo>
                <a:lnTo>
                  <a:pt x="4418" y="0"/>
                </a:lnTo>
                <a:lnTo>
                  <a:pt x="4418" y="820"/>
                </a:lnTo>
                <a:lnTo>
                  <a:pt x="0" y="82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32" name="Google Shape;1032;p44"/>
          <p:cNvSpPr txBox="1"/>
          <p:nvPr/>
        </p:nvSpPr>
        <p:spPr>
          <a:xfrm>
            <a:off x="3749461" y="2985226"/>
            <a:ext cx="680206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INVENTORY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3" name="Google Shape;1033;p44"/>
          <p:cNvSpPr txBox="1"/>
          <p:nvPr/>
        </p:nvSpPr>
        <p:spPr>
          <a:xfrm>
            <a:off x="6236474" y="1082479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4" name="Google Shape;1034;p44"/>
          <p:cNvSpPr/>
          <p:nvPr/>
        </p:nvSpPr>
        <p:spPr>
          <a:xfrm>
            <a:off x="2102010" y="934557"/>
            <a:ext cx="1443030" cy="268416"/>
          </a:xfrm>
          <a:custGeom>
            <a:avLst/>
            <a:gdLst/>
            <a:ahLst/>
            <a:cxnLst/>
            <a:rect l="l" t="t" r="r" b="b"/>
            <a:pathLst>
              <a:path w="4419" h="822" extrusionOk="0">
                <a:moveTo>
                  <a:pt x="0" y="0"/>
                </a:moveTo>
                <a:lnTo>
                  <a:pt x="4418" y="0"/>
                </a:lnTo>
                <a:lnTo>
                  <a:pt x="4418" y="821"/>
                </a:lnTo>
                <a:lnTo>
                  <a:pt x="0" y="8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35" name="Google Shape;1035;p44"/>
          <p:cNvSpPr txBox="1"/>
          <p:nvPr/>
        </p:nvSpPr>
        <p:spPr>
          <a:xfrm>
            <a:off x="6500001" y="1215707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6" name="Google Shape;1036;p44"/>
          <p:cNvSpPr txBox="1"/>
          <p:nvPr/>
        </p:nvSpPr>
        <p:spPr>
          <a:xfrm>
            <a:off x="2390681" y="963945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7" name="Google Shape;1037;p44"/>
          <p:cNvSpPr/>
          <p:nvPr/>
        </p:nvSpPr>
        <p:spPr>
          <a:xfrm>
            <a:off x="3993721" y="740592"/>
            <a:ext cx="731475" cy="674631"/>
          </a:xfrm>
          <a:custGeom>
            <a:avLst/>
            <a:gdLst/>
            <a:ahLst/>
            <a:cxnLst/>
            <a:rect l="l" t="t" r="r" b="b"/>
            <a:pathLst>
              <a:path w="2240" h="2066" extrusionOk="0">
                <a:moveTo>
                  <a:pt x="0" y="0"/>
                </a:moveTo>
                <a:lnTo>
                  <a:pt x="2239" y="0"/>
                </a:lnTo>
                <a:lnTo>
                  <a:pt x="2239" y="2065"/>
                </a:lnTo>
                <a:lnTo>
                  <a:pt x="0" y="20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1038" name="Google Shape;1038;p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94048" y="740919"/>
            <a:ext cx="730495" cy="673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44"/>
          <p:cNvSpPr/>
          <p:nvPr/>
        </p:nvSpPr>
        <p:spPr>
          <a:xfrm>
            <a:off x="4063603" y="1254566"/>
            <a:ext cx="592037" cy="183515"/>
          </a:xfrm>
          <a:custGeom>
            <a:avLst/>
            <a:gdLst/>
            <a:ahLst/>
            <a:cxnLst/>
            <a:rect l="l" t="t" r="r" b="b"/>
            <a:pathLst>
              <a:path w="1813" h="562" extrusionOk="0">
                <a:moveTo>
                  <a:pt x="0" y="0"/>
                </a:moveTo>
                <a:lnTo>
                  <a:pt x="1812" y="0"/>
                </a:lnTo>
                <a:lnTo>
                  <a:pt x="1812" y="561"/>
                </a:lnTo>
                <a:lnTo>
                  <a:pt x="0" y="5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40" name="Google Shape;1040;p44"/>
          <p:cNvSpPr txBox="1"/>
          <p:nvPr/>
        </p:nvSpPr>
        <p:spPr>
          <a:xfrm>
            <a:off x="2654208" y="1097174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1" name="Google Shape;1041;p44"/>
          <p:cNvSpPr/>
          <p:nvPr/>
        </p:nvSpPr>
        <p:spPr>
          <a:xfrm>
            <a:off x="6440243" y="2418353"/>
            <a:ext cx="458151" cy="417971"/>
          </a:xfrm>
          <a:custGeom>
            <a:avLst/>
            <a:gdLst/>
            <a:ahLst/>
            <a:cxnLst/>
            <a:rect l="l" t="t" r="r" b="b"/>
            <a:pathLst>
              <a:path w="1403" h="1280" extrusionOk="0">
                <a:moveTo>
                  <a:pt x="0" y="0"/>
                </a:moveTo>
                <a:lnTo>
                  <a:pt x="1402" y="0"/>
                </a:lnTo>
                <a:lnTo>
                  <a:pt x="1402" y="1279"/>
                </a:lnTo>
                <a:lnTo>
                  <a:pt x="0" y="127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1042" name="Google Shape;1042;p4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40243" y="2418680"/>
            <a:ext cx="457172" cy="41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44"/>
          <p:cNvSpPr/>
          <p:nvPr/>
        </p:nvSpPr>
        <p:spPr>
          <a:xfrm>
            <a:off x="6200228" y="2872897"/>
            <a:ext cx="912057" cy="165229"/>
          </a:xfrm>
          <a:custGeom>
            <a:avLst/>
            <a:gdLst/>
            <a:ahLst/>
            <a:cxnLst/>
            <a:rect l="l" t="t" r="r" b="b"/>
            <a:pathLst>
              <a:path w="2793" h="506" extrusionOk="0">
                <a:moveTo>
                  <a:pt x="0" y="0"/>
                </a:moveTo>
                <a:lnTo>
                  <a:pt x="2792" y="0"/>
                </a:lnTo>
                <a:lnTo>
                  <a:pt x="2792" y="505"/>
                </a:lnTo>
                <a:lnTo>
                  <a:pt x="0" y="50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44" name="Google Shape;1044;p44"/>
          <p:cNvSpPr txBox="1"/>
          <p:nvPr/>
        </p:nvSpPr>
        <p:spPr>
          <a:xfrm>
            <a:off x="4207612" y="1301914"/>
            <a:ext cx="334388" cy="12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CMDB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5" name="Google Shape;1045;p44"/>
          <p:cNvSpPr/>
          <p:nvPr/>
        </p:nvSpPr>
        <p:spPr>
          <a:xfrm>
            <a:off x="6198921" y="3858067"/>
            <a:ext cx="912057" cy="288988"/>
          </a:xfrm>
          <a:custGeom>
            <a:avLst/>
            <a:gdLst/>
            <a:ahLst/>
            <a:cxnLst/>
            <a:rect l="l" t="t" r="r" b="b"/>
            <a:pathLst>
              <a:path w="2793" h="885" extrusionOk="0">
                <a:moveTo>
                  <a:pt x="0" y="0"/>
                </a:moveTo>
                <a:lnTo>
                  <a:pt x="2792" y="0"/>
                </a:lnTo>
                <a:lnTo>
                  <a:pt x="2792" y="884"/>
                </a:lnTo>
                <a:lnTo>
                  <a:pt x="0" y="8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046" name="Google Shape;1046;p44"/>
          <p:cNvSpPr txBox="1"/>
          <p:nvPr/>
        </p:nvSpPr>
        <p:spPr>
          <a:xfrm>
            <a:off x="6490205" y="2901959"/>
            <a:ext cx="39088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HOSTS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7" name="Google Shape;1047;p44"/>
          <p:cNvSpPr txBox="1"/>
          <p:nvPr/>
        </p:nvSpPr>
        <p:spPr>
          <a:xfrm>
            <a:off x="6407914" y="3887129"/>
            <a:ext cx="618161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NETWORK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" name="Google Shape;1048;p44"/>
          <p:cNvSpPr/>
          <p:nvPr/>
        </p:nvSpPr>
        <p:spPr>
          <a:xfrm>
            <a:off x="6446120" y="3359114"/>
            <a:ext cx="439864" cy="472830"/>
          </a:xfrm>
          <a:custGeom>
            <a:avLst/>
            <a:gdLst/>
            <a:ahLst/>
            <a:cxnLst/>
            <a:rect l="l" t="t" r="r" b="b"/>
            <a:pathLst>
              <a:path w="1347" h="1448" extrusionOk="0">
                <a:moveTo>
                  <a:pt x="0" y="0"/>
                </a:moveTo>
                <a:lnTo>
                  <a:pt x="1346" y="0"/>
                </a:lnTo>
                <a:lnTo>
                  <a:pt x="1346" y="1447"/>
                </a:lnTo>
                <a:lnTo>
                  <a:pt x="0" y="144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1049" name="Google Shape;1049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46120" y="3359114"/>
            <a:ext cx="439211" cy="4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44"/>
          <p:cNvSpPr/>
          <p:nvPr/>
        </p:nvSpPr>
        <p:spPr>
          <a:xfrm>
            <a:off x="1876037" y="3258214"/>
            <a:ext cx="4405175" cy="1660781"/>
          </a:xfrm>
          <a:custGeom>
            <a:avLst/>
            <a:gdLst/>
            <a:ahLst/>
            <a:cxnLst/>
            <a:rect l="l" t="t" r="r" b="b"/>
            <a:pathLst>
              <a:path w="13490" h="5086" extrusionOk="0">
                <a:moveTo>
                  <a:pt x="0" y="1575"/>
                </a:moveTo>
                <a:lnTo>
                  <a:pt x="6807" y="1575"/>
                </a:lnTo>
                <a:lnTo>
                  <a:pt x="13489" y="0"/>
                </a:lnTo>
                <a:lnTo>
                  <a:pt x="9725" y="1575"/>
                </a:lnTo>
                <a:lnTo>
                  <a:pt x="11670" y="1575"/>
                </a:lnTo>
                <a:lnTo>
                  <a:pt x="11670" y="2160"/>
                </a:lnTo>
                <a:lnTo>
                  <a:pt x="11670" y="3038"/>
                </a:lnTo>
                <a:lnTo>
                  <a:pt x="11670" y="5085"/>
                </a:lnTo>
                <a:lnTo>
                  <a:pt x="9725" y="5085"/>
                </a:lnTo>
                <a:lnTo>
                  <a:pt x="6807" y="5085"/>
                </a:lnTo>
                <a:lnTo>
                  <a:pt x="0" y="5085"/>
                </a:lnTo>
                <a:lnTo>
                  <a:pt x="0" y="3038"/>
                </a:lnTo>
                <a:lnTo>
                  <a:pt x="0" y="2160"/>
                </a:lnTo>
                <a:lnTo>
                  <a:pt x="0" y="1575"/>
                </a:lnTo>
              </a:path>
            </a:pathLst>
          </a:custGeom>
          <a:solidFill>
            <a:srgbClr val="CCCCCC"/>
          </a:solidFill>
          <a:ln>
            <a:noFill/>
          </a:ln>
        </p:spPr>
      </p:sp>
      <p:sp>
        <p:nvSpPr>
          <p:cNvPr id="1051" name="Google Shape;1051;p44"/>
          <p:cNvSpPr txBox="1"/>
          <p:nvPr/>
        </p:nvSpPr>
        <p:spPr>
          <a:xfrm>
            <a:off x="6445141" y="4020357"/>
            <a:ext cx="49733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DEVICES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2" name="Google Shape;1052;p44"/>
          <p:cNvSpPr txBox="1"/>
          <p:nvPr/>
        </p:nvSpPr>
        <p:spPr>
          <a:xfrm>
            <a:off x="1961920" y="3904109"/>
            <a:ext cx="1983472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AUTOMATE EVERYTHING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3" name="Google Shape;1053;p44"/>
          <p:cNvSpPr txBox="1"/>
          <p:nvPr/>
        </p:nvSpPr>
        <p:spPr>
          <a:xfrm>
            <a:off x="1961920" y="4129422"/>
            <a:ext cx="3028762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Red Hat Enterprise Linux, Ubuntu, Debian, 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4" name="Google Shape;1054;p44"/>
          <p:cNvSpPr txBox="1"/>
          <p:nvPr/>
        </p:nvSpPr>
        <p:spPr>
          <a:xfrm>
            <a:off x="1961920" y="4354734"/>
            <a:ext cx="3235796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Cisco routers, </a:t>
            </a:r>
            <a:r>
              <a:rPr lang="en-GB" sz="1100">
                <a:latin typeface="Open Sans"/>
                <a:ea typeface="Open Sans"/>
                <a:cs typeface="Open Sans"/>
                <a:sym typeface="Open Sans"/>
              </a:rPr>
              <a:t>Extreme </a:t>
            </a:r>
            <a:r>
              <a:rPr lang="en-GB" sz="1100" b="0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switches, Juniper routers,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5" name="Google Shape;1055;p44"/>
          <p:cNvSpPr txBox="1"/>
          <p:nvPr/>
        </p:nvSpPr>
        <p:spPr>
          <a:xfrm>
            <a:off x="1961920" y="4580047"/>
            <a:ext cx="3245266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Windows hosts, Checkpoint ﬁrewalls and more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5"/>
          <p:cNvSpPr txBox="1">
            <a:spLocks noGrp="1"/>
          </p:cNvSpPr>
          <p:nvPr>
            <p:ph type="title"/>
          </p:nvPr>
        </p:nvSpPr>
        <p:spPr>
          <a:xfrm>
            <a:off x="1306253" y="687021"/>
            <a:ext cx="5728110" cy="40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How Ansible Network Automation works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1" name="Google Shape;1061;p45"/>
          <p:cNvSpPr txBox="1"/>
          <p:nvPr/>
        </p:nvSpPr>
        <p:spPr>
          <a:xfrm>
            <a:off x="6084121" y="1721500"/>
            <a:ext cx="16839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75" rIns="0" bIns="0" anchor="t" anchorCtr="0">
            <a:noAutofit/>
          </a:bodyPr>
          <a:lstStyle/>
          <a:p>
            <a:pPr marL="254000" marR="0" lvl="0" indent="-24130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A30000"/>
                </a:solidFill>
                <a:latin typeface="Lucida Sans"/>
                <a:ea typeface="Lucida Sans"/>
                <a:cs typeface="Lucida Sans"/>
                <a:sym typeface="Lucida Sans"/>
              </a:rPr>
              <a:t>NETWORKING  DEVICES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62" name="Google Shape;1062;p45"/>
          <p:cNvSpPr txBox="1"/>
          <p:nvPr/>
        </p:nvSpPr>
        <p:spPr>
          <a:xfrm>
            <a:off x="5929475" y="3572400"/>
            <a:ext cx="2010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75" rIns="0" bIns="0" anchor="t" anchorCtr="0">
            <a:noAutofit/>
          </a:bodyPr>
          <a:lstStyle/>
          <a:p>
            <a:pPr marL="482600" marR="0" lvl="0" indent="-46990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A30000"/>
                </a:solidFill>
                <a:latin typeface="Lucida Sans"/>
                <a:ea typeface="Lucida Sans"/>
                <a:cs typeface="Lucida Sans"/>
                <a:sym typeface="Lucida Sans"/>
              </a:rPr>
              <a:t>LINUX/WINDOWS  HOSTS</a:t>
            </a:r>
            <a:endParaRPr sz="1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63" name="Google Shape;1063;p45"/>
          <p:cNvSpPr txBox="1"/>
          <p:nvPr/>
        </p:nvSpPr>
        <p:spPr>
          <a:xfrm>
            <a:off x="1013650" y="3373397"/>
            <a:ext cx="934423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0" bIns="0" anchor="t" anchorCtr="0">
            <a:noAutofit/>
          </a:bodyPr>
          <a:lstStyle/>
          <a:p>
            <a:pPr marL="127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latin typeface="Overpass"/>
                <a:ea typeface="Overpass"/>
                <a:cs typeface="Overpass"/>
                <a:sym typeface="Overpass"/>
              </a:rPr>
              <a:t>Module code is  copied to the  managed node,  executed, then  removed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4" name="Google Shape;1064;p45"/>
          <p:cNvSpPr txBox="1"/>
          <p:nvPr/>
        </p:nvSpPr>
        <p:spPr>
          <a:xfrm>
            <a:off x="1074613" y="1571821"/>
            <a:ext cx="944435" cy="65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0" bIns="0" anchor="t" anchorCtr="0">
            <a:noAutofit/>
          </a:bodyPr>
          <a:lstStyle/>
          <a:p>
            <a:pPr marL="127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latin typeface="Overpass"/>
                <a:ea typeface="Overpass"/>
                <a:cs typeface="Overpass"/>
                <a:sym typeface="Overpass"/>
              </a:rPr>
              <a:t>Module code is  executed locally  on the control  node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5" name="Google Shape;1065;p45"/>
          <p:cNvSpPr/>
          <p:nvPr/>
        </p:nvSpPr>
        <p:spPr>
          <a:xfrm>
            <a:off x="2357230" y="1414612"/>
            <a:ext cx="3155929" cy="277024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79300" h="6858000" extrusionOk="0">
                <a:moveTo>
                  <a:pt x="0" y="0"/>
                </a:moveTo>
                <a:lnTo>
                  <a:pt x="12179299" y="0"/>
                </a:lnTo>
                <a:lnTo>
                  <a:pt x="121792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1" name="Google Shape;1071;p46"/>
          <p:cNvSpPr txBox="1">
            <a:spLocks noGrp="1"/>
          </p:cNvSpPr>
          <p:nvPr>
            <p:ph type="title"/>
          </p:nvPr>
        </p:nvSpPr>
        <p:spPr>
          <a:xfrm>
            <a:off x="3255032" y="399875"/>
            <a:ext cx="19353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Modules</a:t>
            </a:r>
            <a:endParaRPr sz="2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72" name="Google Shape;1072;p46"/>
          <p:cNvSpPr txBox="1"/>
          <p:nvPr/>
        </p:nvSpPr>
        <p:spPr>
          <a:xfrm>
            <a:off x="645100" y="1023775"/>
            <a:ext cx="74928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950" rIns="0" bIns="0" anchor="t" anchorCtr="0">
            <a:noAutofit/>
          </a:bodyPr>
          <a:lstStyle/>
          <a:p>
            <a:pPr marL="12700" marR="10160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verpass"/>
                <a:ea typeface="Overpass"/>
                <a:cs typeface="Overpass"/>
                <a:sym typeface="Overpass"/>
              </a:rPr>
              <a:t>Modules do the actual work in Ansible, they are what  gets executed in each playbook task.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marL="355600" marR="0" lvl="0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-GB" sz="1600">
                <a:latin typeface="Overpass"/>
                <a:ea typeface="Overpass"/>
                <a:cs typeface="Overpass"/>
                <a:sym typeface="Overpass"/>
              </a:rPr>
              <a:t>Typically written in Python (but not limited to it) and return JSON data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marL="3556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-GB" sz="1600">
                <a:latin typeface="Overpass"/>
                <a:ea typeface="Overpass"/>
                <a:cs typeface="Overpass"/>
                <a:sym typeface="Overpass"/>
              </a:rPr>
              <a:t>Modules can be idempotent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marL="3556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-GB" sz="1600">
                <a:latin typeface="Overpass"/>
                <a:ea typeface="Overpass"/>
                <a:cs typeface="Overpass"/>
                <a:sym typeface="Overpass"/>
              </a:rPr>
              <a:t>Modules take user input in the form of parameters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marL="3556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-GB" sz="1600" b="1">
                <a:latin typeface="Overpass"/>
                <a:ea typeface="Overpass"/>
                <a:cs typeface="Overpass"/>
                <a:sym typeface="Overpass"/>
              </a:rPr>
              <a:t>Ansible-doc</a:t>
            </a:r>
            <a:r>
              <a:rPr lang="en-GB" sz="1600" b="1" i="1">
                <a:latin typeface="Overpass"/>
                <a:ea typeface="Overpass"/>
                <a:cs typeface="Overpass"/>
                <a:sym typeface="Overpass"/>
              </a:rPr>
              <a:t> module_name</a:t>
            </a:r>
            <a:r>
              <a:rPr lang="en-GB" sz="1600" i="1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GB" sz="1600">
                <a:latin typeface="Overpass"/>
                <a:ea typeface="Overpass"/>
                <a:cs typeface="Overpass"/>
                <a:sym typeface="Overpass"/>
              </a:rPr>
              <a:t> for help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1073" name="Google Shape;1073;p46"/>
          <p:cNvGraphicFramePr/>
          <p:nvPr/>
        </p:nvGraphicFramePr>
        <p:xfrm>
          <a:off x="475188" y="2878925"/>
          <a:ext cx="7662825" cy="1848930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766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9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UKOMARLA:ansible ukomarla$ ansible -m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ping 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all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R_SW1 | SUCCESS =&gt; 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"ansible_facts"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"discovered_interpreter_python"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"/usr/bin/python"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},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"changed"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"ping"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"pong"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/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7"/>
          <p:cNvSpPr txBox="1"/>
          <p:nvPr/>
        </p:nvSpPr>
        <p:spPr>
          <a:xfrm>
            <a:off x="933664" y="1778974"/>
            <a:ext cx="1576124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50" rIns="0" bIns="0" anchor="t" anchorCtr="0">
            <a:noAutofit/>
          </a:bodyPr>
          <a:lstStyle/>
          <a:p>
            <a:pPr marL="3175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-GB" sz="1800">
                <a:latin typeface="Overpass"/>
                <a:ea typeface="Overpass"/>
                <a:cs typeface="Overpass"/>
                <a:sym typeface="Overpass"/>
              </a:rPr>
              <a:t>*_facts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marL="3175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-GB" sz="1800">
                <a:latin typeface="Overpass"/>
                <a:ea typeface="Overpass"/>
                <a:cs typeface="Overpass"/>
                <a:sym typeface="Overpass"/>
              </a:rPr>
              <a:t>*_command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marL="3175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-GB" sz="1800">
                <a:latin typeface="Overpass"/>
                <a:ea typeface="Overpass"/>
                <a:cs typeface="Overpass"/>
                <a:sym typeface="Overpass"/>
              </a:rPr>
              <a:t>*_conﬁg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79" name="Google Shape;1079;p47"/>
          <p:cNvSpPr txBox="1"/>
          <p:nvPr/>
        </p:nvSpPr>
        <p:spPr>
          <a:xfrm>
            <a:off x="900254" y="3093424"/>
            <a:ext cx="2907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More modules depending on  platform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0" name="Google Shape;1080;p47"/>
          <p:cNvSpPr txBox="1">
            <a:spLocks noGrp="1"/>
          </p:cNvSpPr>
          <p:nvPr>
            <p:ph type="title"/>
          </p:nvPr>
        </p:nvSpPr>
        <p:spPr>
          <a:xfrm>
            <a:off x="675460" y="111571"/>
            <a:ext cx="2704583" cy="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Network modules</a:t>
            </a:r>
            <a:endParaRPr sz="2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1" name="Google Shape;1081;p47"/>
          <p:cNvSpPr txBox="1"/>
          <p:nvPr/>
        </p:nvSpPr>
        <p:spPr>
          <a:xfrm>
            <a:off x="675460" y="890755"/>
            <a:ext cx="64623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Overpass"/>
                <a:ea typeface="Overpass"/>
                <a:cs typeface="Overpass"/>
                <a:sym typeface="Overpass"/>
              </a:rPr>
              <a:t>Ansible modules for network automation typically references the vendor OS  followed by the module name.</a:t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2" name="Google Shape;1082;p47"/>
          <p:cNvSpPr txBox="1"/>
          <p:nvPr/>
        </p:nvSpPr>
        <p:spPr>
          <a:xfrm>
            <a:off x="3985750" y="1634875"/>
            <a:ext cx="3720000" cy="29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7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verpass"/>
                <a:ea typeface="Overpass"/>
                <a:cs typeface="Overpass"/>
                <a:sym typeface="Overpass"/>
              </a:rPr>
              <a:t>Arista EOS = eos_*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marL="12700" marR="0" lvl="0" indent="0" algn="l" rtl="0">
              <a:lnSpc>
                <a:spcPct val="13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verpass"/>
                <a:ea typeface="Overpass"/>
                <a:cs typeface="Overpass"/>
                <a:sym typeface="Overpass"/>
              </a:rPr>
              <a:t>Cisco IOS/IOS-XE = ios_*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marL="12700" marR="0" lvl="0" indent="0" algn="l" rtl="0">
              <a:lnSpc>
                <a:spcPct val="13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verpass"/>
                <a:ea typeface="Overpass"/>
                <a:cs typeface="Overpass"/>
                <a:sym typeface="Overpass"/>
              </a:rPr>
              <a:t>Cisco NX-OS = nxos_*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marL="12700" marR="0" lvl="0" indent="0" algn="l" rtl="0">
              <a:lnSpc>
                <a:spcPct val="13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Overpass"/>
                <a:ea typeface="Overpass"/>
                <a:cs typeface="Overpass"/>
                <a:sym typeface="Overpass"/>
              </a:rPr>
              <a:t>Extreme Networks EXOS = exos_*</a:t>
            </a:r>
            <a:endParaRPr sz="1800" b="1">
              <a:latin typeface="Overpass"/>
              <a:ea typeface="Overpass"/>
              <a:cs typeface="Overpass"/>
              <a:sym typeface="Overpass"/>
            </a:endParaRPr>
          </a:p>
          <a:p>
            <a:pPr marL="12700" lvl="0" indent="0" algn="l" rtl="0">
              <a:lnSpc>
                <a:spcPct val="135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Extreme Networks SLX = slxos_*</a:t>
            </a:r>
            <a:endParaRPr sz="1800"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135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Extreme Networks VOSS = voss_*</a:t>
            </a:r>
            <a:endParaRPr sz="1800" b="1">
              <a:latin typeface="Overpass"/>
              <a:ea typeface="Overpass"/>
              <a:cs typeface="Overpass"/>
              <a:sym typeface="Overpass"/>
            </a:endParaRPr>
          </a:p>
          <a:p>
            <a:pPr marL="12700" marR="0" lvl="0" indent="0" algn="l" rtl="0">
              <a:lnSpc>
                <a:spcPct val="13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verpass"/>
                <a:ea typeface="Overpass"/>
                <a:cs typeface="Overpass"/>
                <a:sym typeface="Overpass"/>
              </a:rPr>
              <a:t>Juniper Junos = junos_*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marL="12700" marR="0" lvl="0" indent="0" algn="l" rtl="0">
              <a:lnSpc>
                <a:spcPct val="13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verpass"/>
                <a:ea typeface="Overpass"/>
                <a:cs typeface="Overpass"/>
                <a:sym typeface="Overpass"/>
              </a:rPr>
              <a:t>VyOS = vyos_*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3" name="Google Shape;1083;p47"/>
          <p:cNvSpPr/>
          <p:nvPr/>
        </p:nvSpPr>
        <p:spPr>
          <a:xfrm>
            <a:off x="3807457" y="1652569"/>
            <a:ext cx="0" cy="2955607"/>
          </a:xfrm>
          <a:custGeom>
            <a:avLst/>
            <a:gdLst/>
            <a:ahLst/>
            <a:cxnLst/>
            <a:rect l="l" t="t" r="r" b="b"/>
            <a:pathLst>
              <a:path w="120000" h="3940810" extrusionOk="0">
                <a:moveTo>
                  <a:pt x="0" y="394049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E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79300" h="6858000" extrusionOk="0">
                <a:moveTo>
                  <a:pt x="0" y="0"/>
                </a:moveTo>
                <a:lnTo>
                  <a:pt x="12179299" y="0"/>
                </a:lnTo>
                <a:lnTo>
                  <a:pt x="121792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9" name="Google Shape;1089;p48"/>
          <p:cNvSpPr txBox="1">
            <a:spLocks noGrp="1"/>
          </p:cNvSpPr>
          <p:nvPr>
            <p:ph type="title"/>
          </p:nvPr>
        </p:nvSpPr>
        <p:spPr>
          <a:xfrm>
            <a:off x="1964402" y="170725"/>
            <a:ext cx="42897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Module Documentation</a:t>
            </a:r>
            <a:endParaRPr sz="2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90" name="Google Shape;1090;p48"/>
          <p:cNvSpPr/>
          <p:nvPr/>
        </p:nvSpPr>
        <p:spPr>
          <a:xfrm>
            <a:off x="3353750" y="756925"/>
            <a:ext cx="5092800" cy="343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1" name="Google Shape;1091;p48"/>
          <p:cNvSpPr txBox="1"/>
          <p:nvPr/>
        </p:nvSpPr>
        <p:spPr>
          <a:xfrm>
            <a:off x="5002179" y="4532147"/>
            <a:ext cx="1564206" cy="17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48"/>
          <p:cNvSpPr txBox="1"/>
          <p:nvPr/>
        </p:nvSpPr>
        <p:spPr>
          <a:xfrm>
            <a:off x="277075" y="1207598"/>
            <a:ext cx="2515792" cy="1467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75" rIns="0" bIns="0" anchor="t" anchorCtr="0">
            <a:noAutofit/>
          </a:bodyPr>
          <a:lstStyle/>
          <a:p>
            <a:pPr marL="279400" marR="0" lvl="0" indent="-27940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-GB" sz="1400">
                <a:latin typeface="Overpass"/>
                <a:ea typeface="Overpass"/>
                <a:cs typeface="Overpass"/>
                <a:sym typeface="Overpass"/>
              </a:rPr>
              <a:t>Documentation is required as  part of module submission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279400" marR="127000" lvl="0" indent="-27940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-GB" sz="1400">
                <a:latin typeface="Overpass"/>
                <a:ea typeface="Overpass"/>
                <a:cs typeface="Overpass"/>
                <a:sym typeface="Overpass"/>
              </a:rPr>
              <a:t>Multiple Examples for every  module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-GB" sz="1400">
                <a:latin typeface="Overpass"/>
                <a:ea typeface="Overpass"/>
                <a:cs typeface="Overpass"/>
                <a:sym typeface="Overpass"/>
              </a:rPr>
              <a:t>Broken into relevant sections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93" name="Google Shape;1093;p48"/>
          <p:cNvSpPr txBox="1"/>
          <p:nvPr/>
        </p:nvSpPr>
        <p:spPr>
          <a:xfrm>
            <a:off x="342300" y="4318988"/>
            <a:ext cx="51885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Ansible Module Documentation: </a:t>
            </a:r>
            <a:r>
              <a:rPr lang="en-GB" sz="12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https://docs.ansible.com/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Ansible for Network Automation:  </a:t>
            </a:r>
            <a:r>
              <a:rPr lang="en-GB" sz="1200" u="sng">
                <a:solidFill>
                  <a:schemeClr val="hlink"/>
                </a:solidFill>
                <a:hlinkClick r:id="rId5"/>
              </a:rPr>
              <a:t>http://bit.ly/AnsibleNetwork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9"/>
          <p:cNvSpPr/>
          <p:nvPr/>
        </p:nvSpPr>
        <p:spPr>
          <a:xfrm>
            <a:off x="0" y="0"/>
            <a:ext cx="9134475" cy="5143500"/>
          </a:xfrm>
          <a:custGeom>
            <a:avLst/>
            <a:gdLst/>
            <a:ahLst/>
            <a:cxnLst/>
            <a:rect l="l" t="t" r="r" b="b"/>
            <a:pathLst>
              <a:path w="12179300" h="6858000" extrusionOk="0">
                <a:moveTo>
                  <a:pt x="0" y="0"/>
                </a:moveTo>
                <a:lnTo>
                  <a:pt x="12179299" y="0"/>
                </a:lnTo>
                <a:lnTo>
                  <a:pt x="121792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9" name="Google Shape;1099;p49"/>
          <p:cNvSpPr txBox="1">
            <a:spLocks noGrp="1"/>
          </p:cNvSpPr>
          <p:nvPr>
            <p:ph type="title"/>
          </p:nvPr>
        </p:nvSpPr>
        <p:spPr>
          <a:xfrm>
            <a:off x="1724135" y="225721"/>
            <a:ext cx="5541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CC0000"/>
                </a:solidFill>
              </a:rPr>
              <a:t>Fact modules return structured data</a:t>
            </a:r>
            <a:endParaRPr sz="2700"/>
          </a:p>
        </p:txBody>
      </p:sp>
      <p:graphicFrame>
        <p:nvGraphicFramePr>
          <p:cNvPr id="1100" name="Google Shape;1100;p49"/>
          <p:cNvGraphicFramePr/>
          <p:nvPr/>
        </p:nvGraphicFramePr>
        <p:xfrm>
          <a:off x="1182338" y="874650"/>
          <a:ext cx="6769800" cy="1848930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676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X460G2-24t-10G4</a:t>
                      </a:r>
                      <a:r>
                        <a:rPr lang="en-GB" sz="1100">
                          <a:solidFill>
                            <a:srgbClr val="ADE5F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# </a:t>
                      </a: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version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Switch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	: </a:t>
                      </a:r>
                      <a:r>
                        <a:rPr lang="en-GB" sz="1100">
                          <a:solidFill>
                            <a:srgbClr val="ADE5F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800549-00-06 1538N-42127 Rev 06 </a:t>
                      </a: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BootROM</a:t>
                      </a:r>
                      <a:r>
                        <a:rPr lang="en-GB" sz="1100">
                          <a:solidFill>
                            <a:srgbClr val="ADE5F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1.0.2.3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IMG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GB" sz="1100">
                          <a:solidFill>
                            <a:srgbClr val="ADE5F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30.5.0.61</a:t>
                      </a:r>
                      <a:br>
                        <a:rPr lang="en-GB" sz="1100">
                          <a:solidFill>
                            <a:srgbClr val="ADE5F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PSU-1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	: </a:t>
                      </a:r>
                      <a:r>
                        <a:rPr lang="en-GB" sz="1100">
                          <a:solidFill>
                            <a:srgbClr val="ADE5F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Internal PSU-1 800515-00-04 1534E-40764 Rev 04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Image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: </a:t>
                      </a:r>
                      <a:r>
                        <a:rPr lang="en-GB" sz="1100">
                          <a:solidFill>
                            <a:srgbClr val="ADE5F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ExtremeXOS version 30.5.0.61 xos_30.5 by ukomarla on Fri Sep 13 18:46:39 EDT 2019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BootROM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: </a:t>
                      </a:r>
                      <a:r>
                        <a:rPr lang="en-GB" sz="1100">
                          <a:solidFill>
                            <a:srgbClr val="ADE5F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1.0.2.3</a:t>
                      </a:r>
                      <a:br>
                        <a:rPr lang="en-GB" sz="1100">
                          <a:solidFill>
                            <a:srgbClr val="ADE5F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Diagnostics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: </a:t>
                      </a:r>
                      <a:r>
                        <a:rPr lang="en-GB" sz="1100">
                          <a:solidFill>
                            <a:srgbClr val="ADE5F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5.12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Certified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Version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: </a:t>
                      </a:r>
                      <a:r>
                        <a:rPr lang="en-GB" sz="1100">
                          <a:solidFill>
                            <a:srgbClr val="ADE5F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EXOS Linux 4.14.123, FIPS fips-ecp-2.0.16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01" name="Google Shape;1101;p49"/>
          <p:cNvGraphicFramePr/>
          <p:nvPr/>
        </p:nvGraphicFramePr>
        <p:xfrm>
          <a:off x="948463" y="2683525"/>
          <a:ext cx="7237550" cy="2234502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723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UKOMARLA:ansible ukomarla$ ansible -m exos_facts R_SW1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ok: [R_SW1] =&gt; {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"ansible_facts"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"ansible_net_hostname"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"X460G2-24t-10G4"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"ansible_net_interfaces"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{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{},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"Default"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{},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"Mgmt"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{}},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"ansible_net_memfree_mb"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686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"ansible_net_memtotal_mb"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1024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"ansible_net_model"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"X460G2-24t-10G4"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"ansible_net_serialnum"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"1538N-42127"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"ansible_net_version"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"30.5.0.61"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"ansible_network_resources"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{}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},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"changed"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false}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0"/>
          <p:cNvSpPr/>
          <p:nvPr/>
        </p:nvSpPr>
        <p:spPr>
          <a:xfrm>
            <a:off x="450967" y="430379"/>
            <a:ext cx="7992993" cy="4509840"/>
          </a:xfrm>
          <a:custGeom>
            <a:avLst/>
            <a:gdLst/>
            <a:ahLst/>
            <a:cxnLst/>
            <a:rect l="l" t="t" r="r" b="b"/>
            <a:pathLst>
              <a:path w="24477" h="13811" extrusionOk="0">
                <a:moveTo>
                  <a:pt x="0" y="0"/>
                </a:moveTo>
                <a:lnTo>
                  <a:pt x="24476" y="0"/>
                </a:lnTo>
                <a:lnTo>
                  <a:pt x="24476" y="13810"/>
                </a:lnTo>
                <a:lnTo>
                  <a:pt x="0" y="138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107" name="Google Shape;1107;p50"/>
          <p:cNvSpPr txBox="1"/>
          <p:nvPr/>
        </p:nvSpPr>
        <p:spPr>
          <a:xfrm>
            <a:off x="536850" y="486871"/>
            <a:ext cx="2736172" cy="44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Plays &amp; Playbooks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50"/>
          <p:cNvSpPr txBox="1"/>
          <p:nvPr/>
        </p:nvSpPr>
        <p:spPr>
          <a:xfrm>
            <a:off x="536850" y="1182400"/>
            <a:ext cx="8203945" cy="28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strike="noStrik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Plays are ordered sets of tasks to execute against host selections from 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50"/>
          <p:cNvSpPr txBox="1"/>
          <p:nvPr/>
        </p:nvSpPr>
        <p:spPr>
          <a:xfrm>
            <a:off x="536850" y="1564778"/>
            <a:ext cx="7489451" cy="28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strike="noStrik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your inventory. A playbook is a ﬁle containing one or more plays.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50"/>
          <p:cNvSpPr txBox="1"/>
          <p:nvPr/>
        </p:nvSpPr>
        <p:spPr>
          <a:xfrm>
            <a:off x="536825" y="2002528"/>
            <a:ext cx="74895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Expressed in YAML - Easier for humans to read write than XML/JSON.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/>
          <p:nvPr/>
        </p:nvSpPr>
        <p:spPr>
          <a:xfrm>
            <a:off x="403291" y="242946"/>
            <a:ext cx="8362322" cy="4986588"/>
          </a:xfrm>
          <a:custGeom>
            <a:avLst/>
            <a:gdLst/>
            <a:ahLst/>
            <a:cxnLst/>
            <a:rect l="l" t="t" r="r" b="b"/>
            <a:pathLst>
              <a:path w="25608" h="15271" extrusionOk="0">
                <a:moveTo>
                  <a:pt x="0" y="0"/>
                </a:moveTo>
                <a:lnTo>
                  <a:pt x="25607" y="0"/>
                </a:lnTo>
                <a:lnTo>
                  <a:pt x="25607" y="15270"/>
                </a:lnTo>
                <a:lnTo>
                  <a:pt x="0" y="1527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51" name="Google Shape;151;p33"/>
          <p:cNvSpPr txBox="1"/>
          <p:nvPr/>
        </p:nvSpPr>
        <p:spPr>
          <a:xfrm>
            <a:off x="489174" y="299437"/>
            <a:ext cx="2478523" cy="44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 sz="22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33"/>
          <p:cNvSpPr txBox="1"/>
          <p:nvPr/>
        </p:nvSpPr>
        <p:spPr>
          <a:xfrm>
            <a:off x="5909270" y="2367740"/>
            <a:ext cx="163929" cy="38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3"/>
          <p:cNvSpPr txBox="1"/>
          <p:nvPr/>
        </p:nvSpPr>
        <p:spPr>
          <a:xfrm>
            <a:off x="5909270" y="2367740"/>
            <a:ext cx="163929" cy="38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3"/>
          <p:cNvSpPr txBox="1"/>
          <p:nvPr/>
        </p:nvSpPr>
        <p:spPr>
          <a:xfrm>
            <a:off x="5909270" y="2367740"/>
            <a:ext cx="163929" cy="38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3"/>
          <p:cNvSpPr txBox="1"/>
          <p:nvPr/>
        </p:nvSpPr>
        <p:spPr>
          <a:xfrm>
            <a:off x="5909270" y="2367740"/>
            <a:ext cx="163929" cy="38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3"/>
          <p:cNvSpPr txBox="1"/>
          <p:nvPr/>
        </p:nvSpPr>
        <p:spPr>
          <a:xfrm>
            <a:off x="640693" y="1195789"/>
            <a:ext cx="182869" cy="30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640693" y="1588942"/>
            <a:ext cx="182869" cy="30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640693" y="1955973"/>
            <a:ext cx="182869" cy="30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3"/>
          <p:cNvSpPr txBox="1"/>
          <p:nvPr/>
        </p:nvSpPr>
        <p:spPr>
          <a:xfrm>
            <a:off x="959734" y="1130481"/>
            <a:ext cx="1006431" cy="3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3"/>
          <p:cNvSpPr txBox="1"/>
          <p:nvPr/>
        </p:nvSpPr>
        <p:spPr>
          <a:xfrm>
            <a:off x="980292" y="1575875"/>
            <a:ext cx="58572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How Ansible works for network automation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977056" y="1184025"/>
            <a:ext cx="58572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Introduction to Ansible automation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3"/>
          <p:cNvSpPr txBox="1"/>
          <p:nvPr/>
        </p:nvSpPr>
        <p:spPr>
          <a:xfrm>
            <a:off x="979967" y="1967725"/>
            <a:ext cx="58572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Understanding Ansible modules and playbooks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3"/>
          <p:cNvSpPr txBox="1"/>
          <p:nvPr/>
        </p:nvSpPr>
        <p:spPr>
          <a:xfrm>
            <a:off x="640693" y="1955973"/>
            <a:ext cx="182869" cy="30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3"/>
          <p:cNvSpPr txBox="1"/>
          <p:nvPr/>
        </p:nvSpPr>
        <p:spPr>
          <a:xfrm>
            <a:off x="649837" y="2351086"/>
            <a:ext cx="182869" cy="30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3"/>
          <p:cNvSpPr txBox="1"/>
          <p:nvPr/>
        </p:nvSpPr>
        <p:spPr>
          <a:xfrm>
            <a:off x="989129" y="2362850"/>
            <a:ext cx="58572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Executing Ansible playbooks to: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3"/>
          <p:cNvSpPr txBox="1"/>
          <p:nvPr/>
        </p:nvSpPr>
        <p:spPr>
          <a:xfrm>
            <a:off x="649837" y="2351086"/>
            <a:ext cx="182869" cy="30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1012675" y="2804925"/>
            <a:ext cx="58101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Open Sans"/>
              <a:buChar char="❏"/>
            </a:pPr>
            <a:r>
              <a:rPr lang="en-GB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Make configuration changes</a:t>
            </a:r>
            <a:endParaRPr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3"/>
          <p:cNvSpPr txBox="1"/>
          <p:nvPr/>
        </p:nvSpPr>
        <p:spPr>
          <a:xfrm>
            <a:off x="1003525" y="3079900"/>
            <a:ext cx="58101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Open Sans"/>
              <a:buChar char="❏"/>
            </a:pPr>
            <a:r>
              <a:rPr lang="en-GB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Gather information - Ansible facts</a:t>
            </a:r>
            <a:endParaRPr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3"/>
          <p:cNvSpPr txBox="1"/>
          <p:nvPr/>
        </p:nvSpPr>
        <p:spPr>
          <a:xfrm>
            <a:off x="980493" y="3411510"/>
            <a:ext cx="5865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Writing Ansible Modules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640700" y="3397900"/>
            <a:ext cx="1833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1027658" y="3823148"/>
            <a:ext cx="58188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Open Sans"/>
              <a:buChar char="❏"/>
            </a:pPr>
            <a:r>
              <a:rPr lang="en-GB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Resource Module Builder</a:t>
            </a:r>
            <a:endParaRPr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1027658" y="4078194"/>
            <a:ext cx="58188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Open Sans"/>
              <a:buChar char="❏"/>
            </a:pPr>
            <a:r>
              <a:rPr lang="en-GB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Restconf</a:t>
            </a:r>
            <a:endParaRPr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1032000" y="4332175"/>
            <a:ext cx="58101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Open Sans"/>
              <a:buChar char="❏"/>
            </a:pPr>
            <a:r>
              <a:rPr lang="en-GB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JSONRPC</a:t>
            </a:r>
            <a:endParaRPr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79300" h="6858000" extrusionOk="0">
                <a:moveTo>
                  <a:pt x="0" y="0"/>
                </a:moveTo>
                <a:lnTo>
                  <a:pt x="12179299" y="0"/>
                </a:lnTo>
                <a:lnTo>
                  <a:pt x="121792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16" name="Google Shape;1116;p51"/>
          <p:cNvSpPr txBox="1">
            <a:spLocks noGrp="1"/>
          </p:cNvSpPr>
          <p:nvPr>
            <p:ph type="title"/>
          </p:nvPr>
        </p:nvSpPr>
        <p:spPr>
          <a:xfrm>
            <a:off x="2455934" y="595802"/>
            <a:ext cx="4242568" cy="40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An Ansible Playbook Example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1117" name="Google Shape;1117;p51"/>
          <p:cNvGraphicFramePr/>
          <p:nvPr/>
        </p:nvGraphicFramePr>
        <p:xfrm>
          <a:off x="476025" y="1168000"/>
          <a:ext cx="8182775" cy="2231263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818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---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name: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snmp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ro/rw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conﬁguration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hosts: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exos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gather_facts: </a:t>
                      </a: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tasks: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name: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ensure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that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desired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snmp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strings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present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exos_config: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lines: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-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configure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snmpv3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community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"ansible-private"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"ansible-private"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user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"v1v2c_rw"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-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configure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snmpv3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community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"ansible-public"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"ansible-public"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user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"v1v2c_ro"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79300" h="6858000" extrusionOk="0">
                <a:moveTo>
                  <a:pt x="0" y="0"/>
                </a:moveTo>
                <a:lnTo>
                  <a:pt x="12179299" y="0"/>
                </a:lnTo>
                <a:lnTo>
                  <a:pt x="121792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23" name="Google Shape;1123;p52"/>
          <p:cNvSpPr txBox="1">
            <a:spLocks noGrp="1"/>
          </p:cNvSpPr>
          <p:nvPr>
            <p:ph type="title"/>
          </p:nvPr>
        </p:nvSpPr>
        <p:spPr>
          <a:xfrm>
            <a:off x="2343029" y="220400"/>
            <a:ext cx="4260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Running a playbook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1124" name="Google Shape;1124;p52"/>
          <p:cNvGraphicFramePr/>
          <p:nvPr/>
        </p:nvGraphicFramePr>
        <p:xfrm>
          <a:off x="432238" y="628100"/>
          <a:ext cx="8157750" cy="3985325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815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5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ansible-playbook -i ansible_hosts snmp.yaml -v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Using /Users/ukomarla/.ansible.cfg as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config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file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PLAY [snmp ro/rw string conﬁguration] *******************************************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TASK [ensure that the desired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snmp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strings are present] ****************************************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changed: [R_SW1] =&gt; {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"ansible_facts"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{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"discovered_interpreter_python"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"/usr/bin/python"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},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"changed"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"commands"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[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"configure snmpv3 add community \"ansible-private\" name \"ansible-private\" user \"v1v2c_rw\""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"configure snmpv3 add community \"ansible-public\" name \"ansible-public\" user \"v1v2c_ro\""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"updates"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[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"configure snmpv3 add community \"ansible-private\" name \"ansible-private\" user \"v1v2c_rw\""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"configure snmpv3 add community \"ansible-public\" name \"ansible-public\" user \"v1v2c_ro\""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]}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PLAY RECAP **************************************************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R_SW1 :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ok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=1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changed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=1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unreachable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=0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failed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=0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skipped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=0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rescued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=0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ignored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=0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ansible-playbook -i ansible_hosts snmp.yaml -v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Using /Users/ukomarla/.ansible.cfg as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config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file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PLAY [snmp ro/rw string conﬁguration] *******************************************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TASK [ensure that the desired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snmp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strings are present] *****************************************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ok: [R_SW1] =&gt; {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"ansible_facts"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{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"discovered_interpreter_python"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"/usr/bin/python"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},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"changed"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PLAY RECAP *************************************************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R_SW1 :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ok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=1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changed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=0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unreachable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=0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failed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=0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skipped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=0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rescued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=0    </a:t>
                      </a:r>
                      <a:r>
                        <a:rPr lang="en-GB" sz="11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ignored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=0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3"/>
          <p:cNvSpPr/>
          <p:nvPr/>
        </p:nvSpPr>
        <p:spPr>
          <a:xfrm>
            <a:off x="450967" y="430379"/>
            <a:ext cx="7992964" cy="4509844"/>
          </a:xfrm>
          <a:custGeom>
            <a:avLst/>
            <a:gdLst/>
            <a:ahLst/>
            <a:cxnLst/>
            <a:rect l="l" t="t" r="r" b="b"/>
            <a:pathLst>
              <a:path w="24477" h="13811" extrusionOk="0">
                <a:moveTo>
                  <a:pt x="0" y="0"/>
                </a:moveTo>
                <a:lnTo>
                  <a:pt x="24476" y="0"/>
                </a:lnTo>
                <a:lnTo>
                  <a:pt x="24476" y="13810"/>
                </a:lnTo>
                <a:lnTo>
                  <a:pt x="0" y="138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130" name="Google Shape;1130;p53"/>
          <p:cNvSpPr txBox="1"/>
          <p:nvPr/>
        </p:nvSpPr>
        <p:spPr>
          <a:xfrm>
            <a:off x="536850" y="486875"/>
            <a:ext cx="5818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Ansible Module Development Demo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53"/>
          <p:cNvSpPr txBox="1"/>
          <p:nvPr/>
        </p:nvSpPr>
        <p:spPr>
          <a:xfrm>
            <a:off x="536850" y="977700"/>
            <a:ext cx="7338600" cy="3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Resource Module Builder</a:t>
            </a:r>
            <a:r>
              <a:rPr lang="en-GB" sz="1800" dirty="0">
                <a:latin typeface="Overpass"/>
                <a:ea typeface="Overpass"/>
                <a:cs typeface="Overpass"/>
                <a:sym typeface="Overpass"/>
              </a:rPr>
              <a:t> is </a:t>
            </a:r>
            <a:r>
              <a:rPr lang="en-GB" sz="18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an Ansible Playbook that helps developers scaffold and maintain an Ansible network resource module.</a:t>
            </a:r>
            <a:endParaRPr sz="18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Capabilities</a:t>
            </a:r>
            <a:endParaRPr b="1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-GB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Use a defined model to scaffold a resource module directory layout and initial class files.</a:t>
            </a:r>
            <a:endParaRPr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-GB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Subsequent uses of the Resource Module Builder (RMB) will only replace the module </a:t>
            </a:r>
            <a:r>
              <a:rPr lang="en-GB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arspec</a:t>
            </a:r>
            <a:r>
              <a:rPr lang="en-GB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and file containing the module doc string.</a:t>
            </a:r>
            <a:endParaRPr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-GB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Complex examples can be stored along side the model in the same directory.</a:t>
            </a:r>
            <a:endParaRPr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-GB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Maintain the model as the source of truth for the module and use RMB to update the source files as needed.</a:t>
            </a:r>
            <a:endParaRPr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-GB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Generates working sample modules for both &lt;</a:t>
            </a:r>
            <a:r>
              <a:rPr lang="en-GB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network_os</a:t>
            </a:r>
            <a:r>
              <a:rPr lang="en-GB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&gt;_&lt;resource&gt; and &lt;</a:t>
            </a:r>
            <a:r>
              <a:rPr lang="en-GB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network_os</a:t>
            </a:r>
            <a:r>
              <a:rPr lang="en-GB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&gt;_facts</a:t>
            </a:r>
          </a:p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-GB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Demo Code is located on </a:t>
            </a:r>
            <a:r>
              <a:rPr lang="en-GB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github</a:t>
            </a:r>
            <a:endParaRPr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54"/>
          <p:cNvSpPr/>
          <p:nvPr/>
        </p:nvSpPr>
        <p:spPr>
          <a:xfrm>
            <a:off x="450967" y="430379"/>
            <a:ext cx="7992964" cy="4509844"/>
          </a:xfrm>
          <a:custGeom>
            <a:avLst/>
            <a:gdLst/>
            <a:ahLst/>
            <a:cxnLst/>
            <a:rect l="l" t="t" r="r" b="b"/>
            <a:pathLst>
              <a:path w="24477" h="13811" extrusionOk="0">
                <a:moveTo>
                  <a:pt x="0" y="0"/>
                </a:moveTo>
                <a:lnTo>
                  <a:pt x="24476" y="0"/>
                </a:lnTo>
                <a:lnTo>
                  <a:pt x="24476" y="13810"/>
                </a:lnTo>
                <a:lnTo>
                  <a:pt x="0" y="138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137" name="Google Shape;1137;p54"/>
          <p:cNvSpPr txBox="1"/>
          <p:nvPr/>
        </p:nvSpPr>
        <p:spPr>
          <a:xfrm>
            <a:off x="536850" y="486871"/>
            <a:ext cx="273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RESTCONF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54"/>
          <p:cNvSpPr txBox="1"/>
          <p:nvPr/>
        </p:nvSpPr>
        <p:spPr>
          <a:xfrm>
            <a:off x="536850" y="1182398"/>
            <a:ext cx="82038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A REST like protocol over HTTP for accessing data defined in YANG.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Supports GET, POST, PATCH, PUT, DELETE operations.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Request and response data is in JSON format.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9" name="Google Shape;1139;p54"/>
          <p:cNvSpPr txBox="1"/>
          <p:nvPr/>
        </p:nvSpPr>
        <p:spPr>
          <a:xfrm>
            <a:off x="508300" y="2461496"/>
            <a:ext cx="273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Tools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54"/>
          <p:cNvSpPr txBox="1"/>
          <p:nvPr/>
        </p:nvSpPr>
        <p:spPr>
          <a:xfrm>
            <a:off x="625050" y="3039823"/>
            <a:ext cx="82038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Postman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Python Requests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EXOS Rest API Examples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5"/>
          <p:cNvSpPr txBox="1"/>
          <p:nvPr/>
        </p:nvSpPr>
        <p:spPr>
          <a:xfrm>
            <a:off x="3064050" y="394125"/>
            <a:ext cx="3015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Authorization Token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46" name="Google Shape;1146;p55"/>
          <p:cNvGraphicFramePr/>
          <p:nvPr/>
        </p:nvGraphicFramePr>
        <p:xfrm>
          <a:off x="2315788" y="107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451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path: /auth/token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method: POST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data: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"username": "admin",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"password": ""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1" name="Google Shape;1151;p56"/>
          <p:cNvGraphicFramePr/>
          <p:nvPr/>
        </p:nvGraphicFramePr>
        <p:xfrm>
          <a:off x="1441900" y="69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62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path: /rest/restconf/data/openconfig-vlan:vlans/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method: GET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data: </a:t>
                      </a:r>
                      <a:r>
                        <a:rPr lang="en-GB" sz="1100">
                          <a:solidFill>
                            <a:srgbClr val="FC9B9B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null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Response: 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"openconfig-vlan:vlans": 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"vlan": [{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"config": { "name":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"Default"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"status":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"ACTIVE"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"tpid":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"oc-vlan-types:TPID_0x8100"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"vlan-id": </a:t>
                      </a:r>
                      <a:r>
                        <a:rPr lang="en-GB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	},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	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"config": { "name":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"vlan_10"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"status":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"ACTIVE"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"tpid":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"oc-vlan-types:TPID_0x8100"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"vlan-id": </a:t>
                      </a:r>
                      <a:r>
                        <a:rPr lang="en-GB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	},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	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"config": { "name":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"vlan_20"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"status":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"ACTIVE"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"tpid":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"oc-vlan-types:TPID_0x8100"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"vlan-id": </a:t>
                      </a:r>
                      <a:r>
                        <a:rPr lang="en-GB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	}]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52" name="Google Shape;1152;p56"/>
          <p:cNvSpPr txBox="1"/>
          <p:nvPr/>
        </p:nvSpPr>
        <p:spPr>
          <a:xfrm>
            <a:off x="3203850" y="144446"/>
            <a:ext cx="273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GET Operation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" name="Google Shape;1157;p57"/>
          <p:cNvGraphicFramePr/>
          <p:nvPr/>
        </p:nvGraphicFramePr>
        <p:xfrm>
          <a:off x="1441900" y="69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62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path: /rest/restconf/data/openconfig-vlan:vlans/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method: POST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data: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"openconfig-vlan:vlan": [{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"config": 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	  "name":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"vlan_10"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"status":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"ACTIVE"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	  "tpid":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"oc-vlan-types:TPID_0x8100"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"vlan-id": </a:t>
                      </a:r>
                      <a:r>
                        <a:rPr lang="en-GB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}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}]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/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58" name="Google Shape;1158;p57"/>
          <p:cNvSpPr txBox="1"/>
          <p:nvPr/>
        </p:nvSpPr>
        <p:spPr>
          <a:xfrm>
            <a:off x="3203850" y="144446"/>
            <a:ext cx="273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POST Operation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3" name="Google Shape;1163;p58"/>
          <p:cNvGraphicFramePr/>
          <p:nvPr/>
        </p:nvGraphicFramePr>
        <p:xfrm>
          <a:off x="1441900" y="69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62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"path"</a:t>
                      </a:r>
                      <a:r>
                        <a:rPr lang="en-GB" sz="11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"/rest/restconf/data/openconfig-vlan:vlans/vlan=20"</a:t>
                      </a:r>
                      <a:r>
                        <a:rPr lang="en-GB" sz="11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endParaRPr sz="1100">
                        <a:solidFill>
                          <a:srgbClr val="A2FCA2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"method"</a:t>
                      </a:r>
                      <a:r>
                        <a:rPr lang="en-GB" sz="11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"DELETE"</a:t>
                      </a:r>
                      <a:r>
                        <a:rPr lang="en-GB" sz="11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endParaRPr sz="1100">
                        <a:solidFill>
                          <a:srgbClr val="A2FCA2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"data"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GB" sz="11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null</a:t>
                      </a:r>
                      <a:endParaRPr sz="1100"/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64" name="Google Shape;1164;p58"/>
          <p:cNvSpPr txBox="1"/>
          <p:nvPr/>
        </p:nvSpPr>
        <p:spPr>
          <a:xfrm>
            <a:off x="3203850" y="144446"/>
            <a:ext cx="273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DELETE Operation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9" name="Google Shape;1169;p59"/>
          <p:cNvGraphicFramePr/>
          <p:nvPr/>
        </p:nvGraphicFramePr>
        <p:xfrm>
          <a:off x="1441900" y="69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62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path: /rest/restconf/data/openconfig-vlan:vlans/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method: PATCH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data: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"openconfig-vlan:vlan": {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"vlan": [{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"config": 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	  "name":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"ENI_VLAN"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"status":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"ACTIVE"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	  "tpid": 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"oc-vlan-types:TPID_0x8100"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"vlan-id": </a:t>
                      </a:r>
                      <a:r>
                        <a:rPr lang="en-GB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}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}]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/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70" name="Google Shape;1170;p59"/>
          <p:cNvSpPr txBox="1"/>
          <p:nvPr/>
        </p:nvSpPr>
        <p:spPr>
          <a:xfrm>
            <a:off x="3203850" y="144446"/>
            <a:ext cx="273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PATCH Operation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5" name="Google Shape;1175;p60"/>
          <p:cNvGraphicFramePr/>
          <p:nvPr/>
        </p:nvGraphicFramePr>
        <p:xfrm>
          <a:off x="1441900" y="694575"/>
          <a:ext cx="6260200" cy="2542033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62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path: /rest/restconf/data/openconfig_lldp:lldp/config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method: PUT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data: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"openconfig_lldp:config": {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"hello-timer": </a:t>
                      </a:r>
                      <a:r>
                        <a:rPr lang="en-GB" sz="11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10000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"suppress-tlv-advertisement": [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"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PORT_DESCRIPTION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", "</a:t>
                      </a:r>
                      <a:r>
                        <a:rPr lang="en-GB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MANAGEMENT_ADDRESS</a:t>
                      </a: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]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/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76" name="Google Shape;1176;p60"/>
          <p:cNvSpPr txBox="1"/>
          <p:nvPr/>
        </p:nvSpPr>
        <p:spPr>
          <a:xfrm>
            <a:off x="3203850" y="144446"/>
            <a:ext cx="273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PUT Operation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/>
          <p:nvPr/>
        </p:nvSpPr>
        <p:spPr>
          <a:xfrm>
            <a:off x="403291" y="242946"/>
            <a:ext cx="8362292" cy="4986592"/>
          </a:xfrm>
          <a:custGeom>
            <a:avLst/>
            <a:gdLst/>
            <a:ahLst/>
            <a:cxnLst/>
            <a:rect l="l" t="t" r="r" b="b"/>
            <a:pathLst>
              <a:path w="25608" h="15271" extrusionOk="0">
                <a:moveTo>
                  <a:pt x="0" y="0"/>
                </a:moveTo>
                <a:lnTo>
                  <a:pt x="25607" y="0"/>
                </a:lnTo>
                <a:lnTo>
                  <a:pt x="25607" y="15270"/>
                </a:lnTo>
                <a:lnTo>
                  <a:pt x="0" y="1527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79" name="Google Shape;179;p34"/>
          <p:cNvSpPr txBox="1"/>
          <p:nvPr/>
        </p:nvSpPr>
        <p:spPr>
          <a:xfrm>
            <a:off x="489174" y="299437"/>
            <a:ext cx="2478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What is Ansible?</a:t>
            </a:r>
            <a:endParaRPr sz="22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5909270" y="2367740"/>
            <a:ext cx="163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4"/>
          <p:cNvSpPr txBox="1"/>
          <p:nvPr/>
        </p:nvSpPr>
        <p:spPr>
          <a:xfrm>
            <a:off x="5909270" y="2367740"/>
            <a:ext cx="163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4"/>
          <p:cNvSpPr txBox="1"/>
          <p:nvPr/>
        </p:nvSpPr>
        <p:spPr>
          <a:xfrm>
            <a:off x="5909270" y="2367740"/>
            <a:ext cx="163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4"/>
          <p:cNvSpPr txBox="1"/>
          <p:nvPr/>
        </p:nvSpPr>
        <p:spPr>
          <a:xfrm>
            <a:off x="5909270" y="2367740"/>
            <a:ext cx="163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4"/>
          <p:cNvSpPr txBox="1"/>
          <p:nvPr/>
        </p:nvSpPr>
        <p:spPr>
          <a:xfrm>
            <a:off x="640693" y="1195789"/>
            <a:ext cx="18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640693" y="1588942"/>
            <a:ext cx="18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649818" y="2589598"/>
            <a:ext cx="18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55555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55555"/>
              </a:solidFill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959734" y="1130481"/>
            <a:ext cx="10065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980292" y="1575875"/>
            <a:ext cx="58572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8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Ansible Engine runs Ansible Playbooks, the automation language, that can perfectly describe an IT application infrastructure.</a:t>
            </a:r>
            <a:endParaRPr sz="18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977056" y="1184025"/>
            <a:ext cx="58572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An Open Source Automation</a:t>
            </a:r>
            <a:r>
              <a:rPr lang="en-GB" sz="18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 b="0" strike="noStrik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Tool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649837" y="2351086"/>
            <a:ext cx="18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4"/>
          <p:cNvSpPr txBox="1"/>
          <p:nvPr/>
        </p:nvSpPr>
        <p:spPr>
          <a:xfrm>
            <a:off x="989129" y="2583138"/>
            <a:ext cx="58572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8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Ansible Automation is the enterprise framework for automating across IT operations.</a:t>
            </a:r>
            <a:endParaRPr sz="18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4"/>
          <p:cNvSpPr txBox="1"/>
          <p:nvPr/>
        </p:nvSpPr>
        <p:spPr>
          <a:xfrm>
            <a:off x="649825" y="2757975"/>
            <a:ext cx="18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4"/>
          <p:cNvSpPr txBox="1"/>
          <p:nvPr/>
        </p:nvSpPr>
        <p:spPr>
          <a:xfrm>
            <a:off x="640693" y="2583689"/>
            <a:ext cx="18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1"/>
          <p:cNvSpPr/>
          <p:nvPr/>
        </p:nvSpPr>
        <p:spPr>
          <a:xfrm>
            <a:off x="450967" y="430379"/>
            <a:ext cx="7992964" cy="4509844"/>
          </a:xfrm>
          <a:custGeom>
            <a:avLst/>
            <a:gdLst/>
            <a:ahLst/>
            <a:cxnLst/>
            <a:rect l="l" t="t" r="r" b="b"/>
            <a:pathLst>
              <a:path w="24477" h="13811" extrusionOk="0">
                <a:moveTo>
                  <a:pt x="0" y="0"/>
                </a:moveTo>
                <a:lnTo>
                  <a:pt x="24476" y="0"/>
                </a:lnTo>
                <a:lnTo>
                  <a:pt x="24476" y="13810"/>
                </a:lnTo>
                <a:lnTo>
                  <a:pt x="0" y="138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182" name="Google Shape;1182;p61"/>
          <p:cNvSpPr txBox="1"/>
          <p:nvPr/>
        </p:nvSpPr>
        <p:spPr>
          <a:xfrm>
            <a:off x="536850" y="486871"/>
            <a:ext cx="273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JSONRPC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1"/>
          <p:cNvSpPr txBox="1"/>
          <p:nvPr/>
        </p:nvSpPr>
        <p:spPr>
          <a:xfrm>
            <a:off x="536850" y="1182398"/>
            <a:ext cx="82038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A stateless, lightweight RPC protocol.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Always a POST operation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Request and response data is in JSON format.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4" name="Google Shape;1184;p61"/>
          <p:cNvSpPr txBox="1"/>
          <p:nvPr/>
        </p:nvSpPr>
        <p:spPr>
          <a:xfrm>
            <a:off x="508300" y="2461496"/>
            <a:ext cx="273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Tools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1"/>
          <p:cNvSpPr txBox="1"/>
          <p:nvPr/>
        </p:nvSpPr>
        <p:spPr>
          <a:xfrm>
            <a:off x="625050" y="3039823"/>
            <a:ext cx="82038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Postman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EXOS JSONRPC Client Library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Open Sans"/>
              <a:buChar char="●"/>
            </a:pPr>
            <a:r>
              <a:rPr lang="en-GB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EXOS JSONRPC Architecture Document</a:t>
            </a:r>
            <a:endParaRPr sz="16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" name="Google Shape;1190;p62"/>
          <p:cNvGraphicFramePr/>
          <p:nvPr/>
        </p:nvGraphicFramePr>
        <p:xfrm>
          <a:off x="1441900" y="694575"/>
          <a:ext cx="6260200" cy="2157350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62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18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path: /jsonrpc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method: POST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data: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"method": "cli",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"params": ["show vlan"],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"jsonrpc": "2.0",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"id": 1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91" name="Google Shape;1191;p62"/>
          <p:cNvSpPr txBox="1"/>
          <p:nvPr/>
        </p:nvSpPr>
        <p:spPr>
          <a:xfrm>
            <a:off x="3203850" y="144446"/>
            <a:ext cx="273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CLI Method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2" name="Google Shape;1192;p62"/>
          <p:cNvGraphicFramePr/>
          <p:nvPr/>
        </p:nvGraphicFramePr>
        <p:xfrm>
          <a:off x="1441900" y="2933250"/>
          <a:ext cx="6260200" cy="2157350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62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18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path: /jsonrpc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method: POST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data: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"method": "cli",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"params": ["create vlan 10"],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"jsonrpc": "2.0",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"id": 1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7" name="Google Shape;1197;p63"/>
          <p:cNvGraphicFramePr/>
          <p:nvPr/>
        </p:nvGraphicFramePr>
        <p:xfrm>
          <a:off x="1441900" y="694575"/>
          <a:ext cx="6260200" cy="2157350"/>
        </p:xfrm>
        <a:graphic>
          <a:graphicData uri="http://schemas.openxmlformats.org/drawingml/2006/table">
            <a:tbl>
              <a:tblPr>
                <a:noFill/>
                <a:tableStyleId>{CFC7EF4E-268F-4825-9D38-273D4A54223D}</a:tableStyleId>
              </a:tblPr>
              <a:tblGrid>
                <a:gridCol w="62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path: /jsonrpc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method: POST</a:t>
                      </a:r>
                      <a:b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data: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"method": "python",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"params":  ["print;print('hello world')"],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"jsonrpc": "2.0",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"id": 0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98" name="Google Shape;1198;p63"/>
          <p:cNvSpPr txBox="1"/>
          <p:nvPr/>
        </p:nvSpPr>
        <p:spPr>
          <a:xfrm>
            <a:off x="3203850" y="144446"/>
            <a:ext cx="273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Python Method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825" y="979619"/>
            <a:ext cx="6911541" cy="2712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65"/>
          <p:cNvSpPr/>
          <p:nvPr/>
        </p:nvSpPr>
        <p:spPr>
          <a:xfrm>
            <a:off x="403291" y="242946"/>
            <a:ext cx="8362292" cy="4986592"/>
          </a:xfrm>
          <a:custGeom>
            <a:avLst/>
            <a:gdLst/>
            <a:ahLst/>
            <a:cxnLst/>
            <a:rect l="l" t="t" r="r" b="b"/>
            <a:pathLst>
              <a:path w="25608" h="15271" extrusionOk="0">
                <a:moveTo>
                  <a:pt x="0" y="0"/>
                </a:moveTo>
                <a:lnTo>
                  <a:pt x="25607" y="0"/>
                </a:lnTo>
                <a:lnTo>
                  <a:pt x="25607" y="15270"/>
                </a:lnTo>
                <a:lnTo>
                  <a:pt x="0" y="1527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1209" name="Google Shape;1209;p65"/>
          <p:cNvSpPr txBox="1"/>
          <p:nvPr/>
        </p:nvSpPr>
        <p:spPr>
          <a:xfrm>
            <a:off x="489174" y="299437"/>
            <a:ext cx="2478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References</a:t>
            </a:r>
            <a:endParaRPr sz="22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0" name="Google Shape;1210;p65"/>
          <p:cNvSpPr txBox="1"/>
          <p:nvPr/>
        </p:nvSpPr>
        <p:spPr>
          <a:xfrm>
            <a:off x="5909270" y="2367740"/>
            <a:ext cx="163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5"/>
          <p:cNvSpPr txBox="1"/>
          <p:nvPr/>
        </p:nvSpPr>
        <p:spPr>
          <a:xfrm>
            <a:off x="5909270" y="2367740"/>
            <a:ext cx="163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5"/>
          <p:cNvSpPr txBox="1"/>
          <p:nvPr/>
        </p:nvSpPr>
        <p:spPr>
          <a:xfrm>
            <a:off x="5909270" y="2367740"/>
            <a:ext cx="163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65"/>
          <p:cNvSpPr txBox="1"/>
          <p:nvPr/>
        </p:nvSpPr>
        <p:spPr>
          <a:xfrm>
            <a:off x="5909270" y="2367740"/>
            <a:ext cx="163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65"/>
          <p:cNvSpPr txBox="1"/>
          <p:nvPr/>
        </p:nvSpPr>
        <p:spPr>
          <a:xfrm>
            <a:off x="640693" y="1195789"/>
            <a:ext cx="18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65"/>
          <p:cNvSpPr txBox="1"/>
          <p:nvPr/>
        </p:nvSpPr>
        <p:spPr>
          <a:xfrm>
            <a:off x="640693" y="1588942"/>
            <a:ext cx="18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65"/>
          <p:cNvSpPr txBox="1"/>
          <p:nvPr/>
        </p:nvSpPr>
        <p:spPr>
          <a:xfrm>
            <a:off x="649818" y="2589598"/>
            <a:ext cx="18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55555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55555"/>
              </a:solidFill>
            </a:endParaRPr>
          </a:p>
        </p:txBody>
      </p:sp>
      <p:sp>
        <p:nvSpPr>
          <p:cNvPr id="1217" name="Google Shape;1217;p65"/>
          <p:cNvSpPr txBox="1"/>
          <p:nvPr/>
        </p:nvSpPr>
        <p:spPr>
          <a:xfrm>
            <a:off x="959734" y="1130481"/>
            <a:ext cx="10065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65"/>
          <p:cNvSpPr txBox="1"/>
          <p:nvPr/>
        </p:nvSpPr>
        <p:spPr>
          <a:xfrm>
            <a:off x="980300" y="1575875"/>
            <a:ext cx="64746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https://github.com/NilashishC/ansible_bangalore_meetups</a:t>
            </a:r>
            <a:endParaRPr sz="18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3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9" name="Google Shape;1219;p65"/>
          <p:cNvSpPr txBox="1"/>
          <p:nvPr/>
        </p:nvSpPr>
        <p:spPr>
          <a:xfrm>
            <a:off x="977056" y="1184025"/>
            <a:ext cx="58572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https://ansible.github.io/workshops/</a:t>
            </a:r>
            <a:endParaRPr sz="18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0" name="Google Shape;1220;p65"/>
          <p:cNvSpPr txBox="1"/>
          <p:nvPr/>
        </p:nvSpPr>
        <p:spPr>
          <a:xfrm>
            <a:off x="649837" y="2351086"/>
            <a:ext cx="18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65"/>
          <p:cNvSpPr txBox="1"/>
          <p:nvPr/>
        </p:nvSpPr>
        <p:spPr>
          <a:xfrm>
            <a:off x="649825" y="2757975"/>
            <a:ext cx="18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/>
          <p:nvPr/>
        </p:nvSpPr>
        <p:spPr>
          <a:xfrm>
            <a:off x="76200" y="0"/>
            <a:ext cx="9143727" cy="5143332"/>
          </a:xfrm>
          <a:custGeom>
            <a:avLst/>
            <a:gdLst/>
            <a:ahLst/>
            <a:cxnLst/>
            <a:rect l="l" t="t" r="r" b="b"/>
            <a:pathLst>
              <a:path w="28001" h="15751" extrusionOk="0">
                <a:moveTo>
                  <a:pt x="0" y="0"/>
                </a:moveTo>
                <a:lnTo>
                  <a:pt x="28000" y="0"/>
                </a:lnTo>
                <a:lnTo>
                  <a:pt x="28000" y="15750"/>
                </a:lnTo>
                <a:lnTo>
                  <a:pt x="0" y="15750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9" name="Google Shape;199;p35"/>
          <p:cNvSpPr/>
          <p:nvPr/>
        </p:nvSpPr>
        <p:spPr>
          <a:xfrm>
            <a:off x="5616027" y="1159869"/>
            <a:ext cx="1991628" cy="2489214"/>
          </a:xfrm>
          <a:custGeom>
            <a:avLst/>
            <a:gdLst/>
            <a:ahLst/>
            <a:cxnLst/>
            <a:rect l="l" t="t" r="r" b="b"/>
            <a:pathLst>
              <a:path w="6099" h="7623" extrusionOk="0">
                <a:moveTo>
                  <a:pt x="0" y="0"/>
                </a:moveTo>
                <a:lnTo>
                  <a:pt x="6098" y="0"/>
                </a:lnTo>
                <a:lnTo>
                  <a:pt x="6098" y="7622"/>
                </a:lnTo>
                <a:lnTo>
                  <a:pt x="0" y="762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00" name="Google Shape;200;p35"/>
          <p:cNvSpPr/>
          <p:nvPr/>
        </p:nvSpPr>
        <p:spPr>
          <a:xfrm>
            <a:off x="289977" y="178944"/>
            <a:ext cx="7764053" cy="4299226"/>
          </a:xfrm>
          <a:custGeom>
            <a:avLst/>
            <a:gdLst/>
            <a:ahLst/>
            <a:cxnLst/>
            <a:rect l="l" t="t" r="r" b="b"/>
            <a:pathLst>
              <a:path w="23776" h="13166" extrusionOk="0">
                <a:moveTo>
                  <a:pt x="0" y="0"/>
                </a:moveTo>
                <a:lnTo>
                  <a:pt x="23775" y="0"/>
                </a:lnTo>
                <a:lnTo>
                  <a:pt x="23775" y="13165"/>
                </a:lnTo>
                <a:lnTo>
                  <a:pt x="0" y="131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01" name="Google Shape;201;p35"/>
          <p:cNvSpPr txBox="1"/>
          <p:nvPr/>
        </p:nvSpPr>
        <p:spPr>
          <a:xfrm>
            <a:off x="367703" y="272000"/>
            <a:ext cx="2713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Community</a:t>
            </a:r>
            <a:endParaRPr sz="22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367700" y="817000"/>
            <a:ext cx="8096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ONE OF THE</a:t>
            </a:r>
            <a:r>
              <a:rPr lang="en-GB" sz="1500" b="1" strike="noStrik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 MOST POPULAR OPEN-SOURCE AUTOMATION COMMUNITY ON GITHUB</a:t>
            </a:r>
            <a:endParaRPr sz="15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673675" y="1475307"/>
            <a:ext cx="1611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3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978351" y="1475300"/>
            <a:ext cx="43434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 b="1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Top 10 open source projects in 2017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673675" y="1699966"/>
            <a:ext cx="1611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3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978352" y="1699975"/>
            <a:ext cx="38157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 b="1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39,000+ stars &amp; 16,000+ forks on GitHub</a:t>
            </a: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673675" y="1924625"/>
            <a:ext cx="1611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3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978351" y="1924625"/>
            <a:ext cx="38940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 b="1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4,600+ GitHub Contributors</a:t>
            </a: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673675" y="2149285"/>
            <a:ext cx="1611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3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978351" y="2149275"/>
            <a:ext cx="39369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 b="1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500,000+ downloads a month</a:t>
            </a: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673675" y="2373944"/>
            <a:ext cx="1611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3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978352" y="2373950"/>
            <a:ext cx="35517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 b="1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Over 3000 modules shipped with Ansible</a:t>
            </a: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673675" y="2598603"/>
            <a:ext cx="1611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3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978351" y="2598600"/>
            <a:ext cx="38157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 b="1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65+ Network Platforms</a:t>
            </a: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673675" y="2822936"/>
            <a:ext cx="1611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3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978350" y="2822925"/>
            <a:ext cx="39369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1000+ Network Modules</a:t>
            </a: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673675" y="3047596"/>
            <a:ext cx="1611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3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978351" y="3047600"/>
            <a:ext cx="40224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 b="1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15 Galaxy Network Roles</a:t>
            </a: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673677" y="3946250"/>
            <a:ext cx="39369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ansible.com/for/networks</a:t>
            </a: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673677" y="4170925"/>
            <a:ext cx="39369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/>
          <p:nvPr/>
        </p:nvSpPr>
        <p:spPr>
          <a:xfrm>
            <a:off x="0" y="0"/>
            <a:ext cx="9143759" cy="5143328"/>
          </a:xfrm>
          <a:custGeom>
            <a:avLst/>
            <a:gdLst/>
            <a:ahLst/>
            <a:cxnLst/>
            <a:rect l="l" t="t" r="r" b="b"/>
            <a:pathLst>
              <a:path w="28001" h="15751" extrusionOk="0">
                <a:moveTo>
                  <a:pt x="0" y="0"/>
                </a:moveTo>
                <a:lnTo>
                  <a:pt x="28000" y="0"/>
                </a:lnTo>
                <a:lnTo>
                  <a:pt x="28000" y="15750"/>
                </a:lnTo>
                <a:lnTo>
                  <a:pt x="0" y="15750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6" name="Google Shape;226;p36"/>
          <p:cNvSpPr/>
          <p:nvPr/>
        </p:nvSpPr>
        <p:spPr>
          <a:xfrm>
            <a:off x="-327" y="381725"/>
            <a:ext cx="9144086" cy="667121"/>
          </a:xfrm>
          <a:custGeom>
            <a:avLst/>
            <a:gdLst/>
            <a:ahLst/>
            <a:cxnLst/>
            <a:rect l="l" t="t" r="r" b="b"/>
            <a:pathLst>
              <a:path w="28002" h="2043" extrusionOk="0">
                <a:moveTo>
                  <a:pt x="0" y="0"/>
                </a:moveTo>
                <a:lnTo>
                  <a:pt x="28001" y="0"/>
                </a:lnTo>
                <a:lnTo>
                  <a:pt x="28001" y="2042"/>
                </a:lnTo>
                <a:lnTo>
                  <a:pt x="0" y="20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27" name="Google Shape;227;p36"/>
          <p:cNvSpPr/>
          <p:nvPr/>
        </p:nvSpPr>
        <p:spPr>
          <a:xfrm>
            <a:off x="789601" y="2359250"/>
            <a:ext cx="1539362" cy="404583"/>
          </a:xfrm>
          <a:custGeom>
            <a:avLst/>
            <a:gdLst/>
            <a:ahLst/>
            <a:cxnLst/>
            <a:rect l="l" t="t" r="r" b="b"/>
            <a:pathLst>
              <a:path w="4714" h="1239" extrusionOk="0">
                <a:moveTo>
                  <a:pt x="0" y="0"/>
                </a:moveTo>
                <a:lnTo>
                  <a:pt x="4713" y="0"/>
                </a:lnTo>
                <a:lnTo>
                  <a:pt x="4713" y="1238"/>
                </a:lnTo>
                <a:lnTo>
                  <a:pt x="0" y="12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28" name="Google Shape;228;p36"/>
          <p:cNvSpPr txBox="1"/>
          <p:nvPr/>
        </p:nvSpPr>
        <p:spPr>
          <a:xfrm>
            <a:off x="1428008" y="507769"/>
            <a:ext cx="7099222" cy="51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Why Ansible?</a:t>
            </a:r>
            <a:endParaRPr sz="25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(for networks)</a:t>
            </a:r>
            <a:endParaRPr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3291636" y="2243981"/>
            <a:ext cx="2197363" cy="519851"/>
          </a:xfrm>
          <a:custGeom>
            <a:avLst/>
            <a:gdLst/>
            <a:ahLst/>
            <a:cxnLst/>
            <a:rect l="l" t="t" r="r" b="b"/>
            <a:pathLst>
              <a:path w="6729" h="1592" extrusionOk="0">
                <a:moveTo>
                  <a:pt x="0" y="0"/>
                </a:moveTo>
                <a:lnTo>
                  <a:pt x="6728" y="0"/>
                </a:lnTo>
                <a:lnTo>
                  <a:pt x="6728" y="1591"/>
                </a:lnTo>
                <a:lnTo>
                  <a:pt x="0" y="159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30" name="Google Shape;230;p36"/>
          <p:cNvSpPr txBox="1"/>
          <p:nvPr/>
        </p:nvSpPr>
        <p:spPr>
          <a:xfrm>
            <a:off x="1200402" y="2463089"/>
            <a:ext cx="846747" cy="30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strike="noStrike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SIMPLE</a:t>
            </a:r>
            <a:endParaRPr sz="15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6321377" y="2243981"/>
            <a:ext cx="2197363" cy="519851"/>
          </a:xfrm>
          <a:custGeom>
            <a:avLst/>
            <a:gdLst/>
            <a:ahLst/>
            <a:cxnLst/>
            <a:rect l="l" t="t" r="r" b="b"/>
            <a:pathLst>
              <a:path w="6729" h="1592" extrusionOk="0">
                <a:moveTo>
                  <a:pt x="0" y="0"/>
                </a:moveTo>
                <a:lnTo>
                  <a:pt x="6728" y="0"/>
                </a:lnTo>
                <a:lnTo>
                  <a:pt x="6728" y="1591"/>
                </a:lnTo>
                <a:lnTo>
                  <a:pt x="0" y="159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32" name="Google Shape;232;p36"/>
          <p:cNvSpPr txBox="1"/>
          <p:nvPr/>
        </p:nvSpPr>
        <p:spPr>
          <a:xfrm>
            <a:off x="3850365" y="2463089"/>
            <a:ext cx="1271917" cy="30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strike="noStrike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POWERFUL</a:t>
            </a:r>
            <a:endParaRPr sz="15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3442176" y="2984900"/>
            <a:ext cx="2197363" cy="1848215"/>
          </a:xfrm>
          <a:custGeom>
            <a:avLst/>
            <a:gdLst/>
            <a:ahLst/>
            <a:cxnLst/>
            <a:rect l="l" t="t" r="r" b="b"/>
            <a:pathLst>
              <a:path w="6729" h="5660" extrusionOk="0">
                <a:moveTo>
                  <a:pt x="0" y="0"/>
                </a:moveTo>
                <a:lnTo>
                  <a:pt x="6728" y="0"/>
                </a:lnTo>
                <a:lnTo>
                  <a:pt x="6728" y="5659"/>
                </a:lnTo>
                <a:lnTo>
                  <a:pt x="0" y="56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34" name="Google Shape;234;p36"/>
          <p:cNvSpPr txBox="1"/>
          <p:nvPr/>
        </p:nvSpPr>
        <p:spPr>
          <a:xfrm>
            <a:off x="6843533" y="2463089"/>
            <a:ext cx="1363025" cy="30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strike="noStrike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AGENTLESS</a:t>
            </a:r>
            <a:endParaRPr sz="15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3480709" y="3030942"/>
            <a:ext cx="1155991" cy="2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Connect via Plugins</a:t>
            </a: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3480709" y="3379360"/>
            <a:ext cx="1931877" cy="2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Easy platform enablement</a:t>
            </a: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3480709" y="3727451"/>
            <a:ext cx="1631450" cy="2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Leverage Linux Tools</a:t>
            </a: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3480709" y="4075543"/>
            <a:ext cx="1434866" cy="2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564280" y="2984573"/>
            <a:ext cx="2142176" cy="1946177"/>
          </a:xfrm>
          <a:custGeom>
            <a:avLst/>
            <a:gdLst/>
            <a:ahLst/>
            <a:cxnLst/>
            <a:rect l="l" t="t" r="r" b="b"/>
            <a:pathLst>
              <a:path w="6560" h="5960" extrusionOk="0">
                <a:moveTo>
                  <a:pt x="0" y="0"/>
                </a:moveTo>
                <a:lnTo>
                  <a:pt x="6559" y="0"/>
                </a:lnTo>
                <a:lnTo>
                  <a:pt x="6559" y="5959"/>
                </a:lnTo>
                <a:lnTo>
                  <a:pt x="0" y="59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40" name="Google Shape;240;p36"/>
          <p:cNvSpPr txBox="1"/>
          <p:nvPr/>
        </p:nvSpPr>
        <p:spPr>
          <a:xfrm>
            <a:off x="3480709" y="4423634"/>
            <a:ext cx="2298920" cy="21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602813" y="3030289"/>
            <a:ext cx="20172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For operators, not developers</a:t>
            </a:r>
            <a:endParaRPr sz="10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602813" y="3378707"/>
            <a:ext cx="2198016" cy="2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Download and go</a:t>
            </a: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602813" y="3726798"/>
            <a:ext cx="1687616" cy="2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Existing knowledge reuse</a:t>
            </a: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602813" y="4074889"/>
            <a:ext cx="1540015" cy="2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6463754" y="2984900"/>
            <a:ext cx="2142176" cy="1945197"/>
          </a:xfrm>
          <a:custGeom>
            <a:avLst/>
            <a:gdLst/>
            <a:ahLst/>
            <a:cxnLst/>
            <a:rect l="l" t="t" r="r" b="b"/>
            <a:pathLst>
              <a:path w="6560" h="5957" extrusionOk="0">
                <a:moveTo>
                  <a:pt x="0" y="0"/>
                </a:moveTo>
                <a:lnTo>
                  <a:pt x="6559" y="0"/>
                </a:lnTo>
                <a:lnTo>
                  <a:pt x="6559" y="5956"/>
                </a:lnTo>
                <a:lnTo>
                  <a:pt x="0" y="59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46" name="Google Shape;246;p36"/>
          <p:cNvSpPr txBox="1"/>
          <p:nvPr/>
        </p:nvSpPr>
        <p:spPr>
          <a:xfrm>
            <a:off x="602813" y="4423308"/>
            <a:ext cx="1791133" cy="21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6501961" y="3030942"/>
            <a:ext cx="1588672" cy="2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Ideal for network gear</a:t>
            </a: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6501961" y="3379360"/>
            <a:ext cx="1718312" cy="2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No agents to exploit or update</a:t>
            </a: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6501961" y="3727451"/>
            <a:ext cx="2141849" cy="2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Standards-based SSH</a:t>
            </a: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6501961" y="4075543"/>
            <a:ext cx="1718312" cy="2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36"/>
          <p:cNvSpPr/>
          <p:nvPr/>
        </p:nvSpPr>
        <p:spPr>
          <a:xfrm>
            <a:off x="3028762" y="1289179"/>
            <a:ext cx="327" cy="3779371"/>
          </a:xfrm>
          <a:custGeom>
            <a:avLst/>
            <a:gdLst/>
            <a:ahLst/>
            <a:cxnLst/>
            <a:rect l="l" t="t" r="r" b="b"/>
            <a:pathLst>
              <a:path w="1" h="11574" extrusionOk="0">
                <a:moveTo>
                  <a:pt x="0" y="0"/>
                </a:moveTo>
                <a:lnTo>
                  <a:pt x="0" y="1157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252" name="Google Shape;252;p36"/>
          <p:cNvCxnSpPr/>
          <p:nvPr/>
        </p:nvCxnSpPr>
        <p:spPr>
          <a:xfrm>
            <a:off x="3028762" y="1289179"/>
            <a:ext cx="0" cy="3779044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36"/>
          <p:cNvSpPr/>
          <p:nvPr/>
        </p:nvSpPr>
        <p:spPr>
          <a:xfrm>
            <a:off x="6042830" y="1280689"/>
            <a:ext cx="327" cy="3779371"/>
          </a:xfrm>
          <a:custGeom>
            <a:avLst/>
            <a:gdLst/>
            <a:ahLst/>
            <a:cxnLst/>
            <a:rect l="l" t="t" r="r" b="b"/>
            <a:pathLst>
              <a:path w="1" h="11574" extrusionOk="0">
                <a:moveTo>
                  <a:pt x="0" y="0"/>
                </a:moveTo>
                <a:lnTo>
                  <a:pt x="0" y="1157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254" name="Google Shape;254;p36"/>
          <p:cNvCxnSpPr/>
          <p:nvPr/>
        </p:nvCxnSpPr>
        <p:spPr>
          <a:xfrm>
            <a:off x="6042830" y="1280689"/>
            <a:ext cx="0" cy="3779044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36"/>
          <p:cNvSpPr/>
          <p:nvPr/>
        </p:nvSpPr>
        <p:spPr>
          <a:xfrm>
            <a:off x="1387189" y="1616372"/>
            <a:ext cx="351043" cy="580261"/>
          </a:xfrm>
          <a:custGeom>
            <a:avLst/>
            <a:gdLst/>
            <a:ahLst/>
            <a:cxnLst/>
            <a:rect l="l" t="t" r="r" b="b"/>
            <a:pathLst>
              <a:path w="1075" h="1777" extrusionOk="0">
                <a:moveTo>
                  <a:pt x="0" y="0"/>
                </a:moveTo>
                <a:lnTo>
                  <a:pt x="1074" y="0"/>
                </a:lnTo>
                <a:lnTo>
                  <a:pt x="1074" y="1776"/>
                </a:lnTo>
                <a:lnTo>
                  <a:pt x="0" y="177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189" y="1616698"/>
            <a:ext cx="349736" cy="57862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/>
          <p:nvPr/>
        </p:nvSpPr>
        <p:spPr>
          <a:xfrm>
            <a:off x="4111932" y="1616372"/>
            <a:ext cx="556443" cy="580261"/>
          </a:xfrm>
          <a:custGeom>
            <a:avLst/>
            <a:gdLst/>
            <a:ahLst/>
            <a:cxnLst/>
            <a:rect l="l" t="t" r="r" b="b"/>
            <a:pathLst>
              <a:path w="1704" h="1777" extrusionOk="0">
                <a:moveTo>
                  <a:pt x="0" y="0"/>
                </a:moveTo>
                <a:lnTo>
                  <a:pt x="1703" y="0"/>
                </a:lnTo>
                <a:lnTo>
                  <a:pt x="1703" y="1776"/>
                </a:lnTo>
                <a:lnTo>
                  <a:pt x="0" y="177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258" name="Google Shape;25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1932" y="1616698"/>
            <a:ext cx="555790" cy="57862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/>
          <p:nvPr/>
        </p:nvSpPr>
        <p:spPr>
          <a:xfrm>
            <a:off x="7187391" y="1616372"/>
            <a:ext cx="413740" cy="580261"/>
          </a:xfrm>
          <a:custGeom>
            <a:avLst/>
            <a:gdLst/>
            <a:ahLst/>
            <a:cxnLst/>
            <a:rect l="l" t="t" r="r" b="b"/>
            <a:pathLst>
              <a:path w="1267" h="1777" extrusionOk="0">
                <a:moveTo>
                  <a:pt x="0" y="0"/>
                </a:moveTo>
                <a:lnTo>
                  <a:pt x="1266" y="0"/>
                </a:lnTo>
                <a:lnTo>
                  <a:pt x="1266" y="1776"/>
                </a:lnTo>
                <a:lnTo>
                  <a:pt x="0" y="177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260" name="Google Shape;26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7391" y="1616698"/>
            <a:ext cx="412761" cy="57862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8326402" y="5181533"/>
            <a:ext cx="655388" cy="225639"/>
          </a:xfrm>
          <a:custGeom>
            <a:avLst/>
            <a:gdLst/>
            <a:ahLst/>
            <a:cxnLst/>
            <a:rect l="l" t="t" r="r" b="b"/>
            <a:pathLst>
              <a:path w="2007" h="691" extrusionOk="0">
                <a:moveTo>
                  <a:pt x="0" y="0"/>
                </a:moveTo>
                <a:lnTo>
                  <a:pt x="2006" y="0"/>
                </a:lnTo>
                <a:lnTo>
                  <a:pt x="2006" y="690"/>
                </a:lnTo>
                <a:lnTo>
                  <a:pt x="0" y="69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62" name="Google Shape;262;p36"/>
          <p:cNvSpPr txBox="1"/>
          <p:nvPr/>
        </p:nvSpPr>
        <p:spPr>
          <a:xfrm>
            <a:off x="6501961" y="4423634"/>
            <a:ext cx="2298920" cy="21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/>
          <p:nvPr/>
        </p:nvSpPr>
        <p:spPr>
          <a:xfrm>
            <a:off x="0" y="0"/>
            <a:ext cx="9143759" cy="5143328"/>
          </a:xfrm>
          <a:custGeom>
            <a:avLst/>
            <a:gdLst/>
            <a:ahLst/>
            <a:cxnLst/>
            <a:rect l="l" t="t" r="r" b="b"/>
            <a:pathLst>
              <a:path w="28001" h="15751" extrusionOk="0">
                <a:moveTo>
                  <a:pt x="0" y="0"/>
                </a:moveTo>
                <a:lnTo>
                  <a:pt x="28000" y="0"/>
                </a:lnTo>
                <a:lnTo>
                  <a:pt x="28000" y="15750"/>
                </a:lnTo>
                <a:lnTo>
                  <a:pt x="0" y="15750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8" name="Google Shape;268;p37"/>
          <p:cNvSpPr/>
          <p:nvPr/>
        </p:nvSpPr>
        <p:spPr>
          <a:xfrm>
            <a:off x="-327" y="381725"/>
            <a:ext cx="9144086" cy="667121"/>
          </a:xfrm>
          <a:custGeom>
            <a:avLst/>
            <a:gdLst/>
            <a:ahLst/>
            <a:cxnLst/>
            <a:rect l="l" t="t" r="r" b="b"/>
            <a:pathLst>
              <a:path w="28002" h="2043" extrusionOk="0">
                <a:moveTo>
                  <a:pt x="0" y="0"/>
                </a:moveTo>
                <a:lnTo>
                  <a:pt x="28001" y="0"/>
                </a:lnTo>
                <a:lnTo>
                  <a:pt x="28001" y="2042"/>
                </a:lnTo>
                <a:lnTo>
                  <a:pt x="0" y="20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69" name="Google Shape;269;p37"/>
          <p:cNvSpPr/>
          <p:nvPr/>
        </p:nvSpPr>
        <p:spPr>
          <a:xfrm>
            <a:off x="-327" y="1097827"/>
            <a:ext cx="9144086" cy="398378"/>
          </a:xfrm>
          <a:custGeom>
            <a:avLst/>
            <a:gdLst/>
            <a:ahLst/>
            <a:cxnLst/>
            <a:rect l="l" t="t" r="r" b="b"/>
            <a:pathLst>
              <a:path w="28002" h="1220" extrusionOk="0">
                <a:moveTo>
                  <a:pt x="0" y="0"/>
                </a:moveTo>
                <a:lnTo>
                  <a:pt x="28001" y="0"/>
                </a:lnTo>
                <a:lnTo>
                  <a:pt x="28001" y="1219"/>
                </a:lnTo>
                <a:lnTo>
                  <a:pt x="0" y="121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70" name="Google Shape;270;p37"/>
          <p:cNvSpPr txBox="1"/>
          <p:nvPr/>
        </p:nvSpPr>
        <p:spPr>
          <a:xfrm>
            <a:off x="1702638" y="453890"/>
            <a:ext cx="5738484" cy="51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WHAT CAN I DO USING ANSIBLE?</a:t>
            </a:r>
            <a:endParaRPr sz="25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958754" y="2089854"/>
            <a:ext cx="1095579" cy="613568"/>
          </a:xfrm>
          <a:custGeom>
            <a:avLst/>
            <a:gdLst/>
            <a:ahLst/>
            <a:cxnLst/>
            <a:rect l="l" t="t" r="r" b="b"/>
            <a:pathLst>
              <a:path w="3355" h="1879" extrusionOk="0">
                <a:moveTo>
                  <a:pt x="0" y="0"/>
                </a:moveTo>
                <a:lnTo>
                  <a:pt x="3354" y="0"/>
                </a:lnTo>
                <a:lnTo>
                  <a:pt x="3354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545860"/>
          </a:solidFill>
          <a:ln>
            <a:noFill/>
          </a:ln>
        </p:spPr>
      </p:sp>
      <p:sp>
        <p:nvSpPr>
          <p:cNvPr id="272" name="Google Shape;272;p37"/>
          <p:cNvSpPr txBox="1"/>
          <p:nvPr/>
        </p:nvSpPr>
        <p:spPr>
          <a:xfrm>
            <a:off x="1785582" y="1118399"/>
            <a:ext cx="5572269" cy="25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0" strike="noStrike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Automate the deployment and management of your entire IT footprint. </a:t>
            </a:r>
            <a:endParaRPr sz="13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958754" y="1732293"/>
            <a:ext cx="7132204" cy="358214"/>
          </a:xfrm>
          <a:custGeom>
            <a:avLst/>
            <a:gdLst/>
            <a:ahLst/>
            <a:cxnLst/>
            <a:rect l="l" t="t" r="r" b="b"/>
            <a:pathLst>
              <a:path w="21841" h="1097" extrusionOk="0">
                <a:moveTo>
                  <a:pt x="0" y="0"/>
                </a:moveTo>
                <a:lnTo>
                  <a:pt x="21840" y="0"/>
                </a:lnTo>
                <a:lnTo>
                  <a:pt x="21840" y="1096"/>
                </a:lnTo>
                <a:lnTo>
                  <a:pt x="0" y="10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74" name="Google Shape;274;p37"/>
          <p:cNvSpPr txBox="1"/>
          <p:nvPr/>
        </p:nvSpPr>
        <p:spPr>
          <a:xfrm>
            <a:off x="1151746" y="2311575"/>
            <a:ext cx="691309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Orchestration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958754" y="3318950"/>
            <a:ext cx="1318614" cy="613568"/>
          </a:xfrm>
          <a:custGeom>
            <a:avLst/>
            <a:gdLst/>
            <a:ahLst/>
            <a:cxnLst/>
            <a:rect l="l" t="t" r="r" b="b"/>
            <a:pathLst>
              <a:path w="4038" h="1879" extrusionOk="0">
                <a:moveTo>
                  <a:pt x="0" y="0"/>
                </a:moveTo>
                <a:lnTo>
                  <a:pt x="4037" y="0"/>
                </a:lnTo>
                <a:lnTo>
                  <a:pt x="4037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276" name="Google Shape;276;p37"/>
          <p:cNvSpPr txBox="1"/>
          <p:nvPr/>
        </p:nvSpPr>
        <p:spPr>
          <a:xfrm>
            <a:off x="1044637" y="1755478"/>
            <a:ext cx="735067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Do this...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2177770" y="2089854"/>
            <a:ext cx="1096232" cy="613568"/>
          </a:xfrm>
          <a:custGeom>
            <a:avLst/>
            <a:gdLst/>
            <a:ahLst/>
            <a:cxnLst/>
            <a:rect l="l" t="t" r="r" b="b"/>
            <a:pathLst>
              <a:path w="3357" h="1879" extrusionOk="0">
                <a:moveTo>
                  <a:pt x="0" y="0"/>
                </a:moveTo>
                <a:lnTo>
                  <a:pt x="3356" y="0"/>
                </a:lnTo>
                <a:lnTo>
                  <a:pt x="3356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545860"/>
          </a:solidFill>
          <a:ln>
            <a:noFill/>
          </a:ln>
        </p:spPr>
      </p:sp>
      <p:sp>
        <p:nvSpPr>
          <p:cNvPr id="278" name="Google Shape;278;p37"/>
          <p:cNvSpPr txBox="1"/>
          <p:nvPr/>
        </p:nvSpPr>
        <p:spPr>
          <a:xfrm>
            <a:off x="1391761" y="3540344"/>
            <a:ext cx="454886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Firewalls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2375660" y="2239736"/>
            <a:ext cx="717106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Configuration 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3367396" y="2089854"/>
            <a:ext cx="1095579" cy="613568"/>
          </a:xfrm>
          <a:custGeom>
            <a:avLst/>
            <a:gdLst/>
            <a:ahLst/>
            <a:cxnLst/>
            <a:rect l="l" t="t" r="r" b="b"/>
            <a:pathLst>
              <a:path w="3355" h="1879" extrusionOk="0">
                <a:moveTo>
                  <a:pt x="0" y="0"/>
                </a:moveTo>
                <a:lnTo>
                  <a:pt x="3354" y="0"/>
                </a:lnTo>
                <a:lnTo>
                  <a:pt x="3354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545860"/>
          </a:solidFill>
          <a:ln>
            <a:noFill/>
          </a:ln>
        </p:spPr>
      </p:sp>
      <p:sp>
        <p:nvSpPr>
          <p:cNvPr id="281" name="Google Shape;281;p37"/>
          <p:cNvSpPr txBox="1"/>
          <p:nvPr/>
        </p:nvSpPr>
        <p:spPr>
          <a:xfrm>
            <a:off x="2391987" y="2383087"/>
            <a:ext cx="669430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Management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3624391" y="2239736"/>
            <a:ext cx="596609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Application 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4586738" y="2089854"/>
            <a:ext cx="1095579" cy="613568"/>
          </a:xfrm>
          <a:custGeom>
            <a:avLst/>
            <a:gdLst/>
            <a:ahLst/>
            <a:cxnLst/>
            <a:rect l="l" t="t" r="r" b="b"/>
            <a:pathLst>
              <a:path w="3355" h="1879" extrusionOk="0">
                <a:moveTo>
                  <a:pt x="0" y="0"/>
                </a:moveTo>
                <a:lnTo>
                  <a:pt x="3354" y="0"/>
                </a:lnTo>
                <a:lnTo>
                  <a:pt x="3354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545860"/>
          </a:solidFill>
          <a:ln>
            <a:noFill/>
          </a:ln>
        </p:spPr>
      </p:sp>
      <p:sp>
        <p:nvSpPr>
          <p:cNvPr id="284" name="Google Shape;284;p37"/>
          <p:cNvSpPr txBox="1"/>
          <p:nvPr/>
        </p:nvSpPr>
        <p:spPr>
          <a:xfrm>
            <a:off x="3603492" y="2383087"/>
            <a:ext cx="613263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Deployment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7"/>
          <p:cNvSpPr/>
          <p:nvPr/>
        </p:nvSpPr>
        <p:spPr>
          <a:xfrm>
            <a:off x="5776037" y="2089854"/>
            <a:ext cx="1095579" cy="613568"/>
          </a:xfrm>
          <a:custGeom>
            <a:avLst/>
            <a:gdLst/>
            <a:ahLst/>
            <a:cxnLst/>
            <a:rect l="l" t="t" r="r" b="b"/>
            <a:pathLst>
              <a:path w="3355" h="1879" extrusionOk="0">
                <a:moveTo>
                  <a:pt x="0" y="0"/>
                </a:moveTo>
                <a:lnTo>
                  <a:pt x="3354" y="0"/>
                </a:lnTo>
                <a:lnTo>
                  <a:pt x="3354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545860"/>
          </a:solidFill>
          <a:ln>
            <a:noFill/>
          </a:ln>
        </p:spPr>
      </p:sp>
      <p:sp>
        <p:nvSpPr>
          <p:cNvPr id="286" name="Google Shape;286;p37"/>
          <p:cNvSpPr txBox="1"/>
          <p:nvPr/>
        </p:nvSpPr>
        <p:spPr>
          <a:xfrm>
            <a:off x="4816303" y="2311575"/>
            <a:ext cx="628611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Provisioning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6031727" y="2239736"/>
            <a:ext cx="614896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Continuous 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7"/>
          <p:cNvSpPr/>
          <p:nvPr/>
        </p:nvSpPr>
        <p:spPr>
          <a:xfrm>
            <a:off x="6995380" y="2089854"/>
            <a:ext cx="1095579" cy="613568"/>
          </a:xfrm>
          <a:custGeom>
            <a:avLst/>
            <a:gdLst/>
            <a:ahLst/>
            <a:cxnLst/>
            <a:rect l="l" t="t" r="r" b="b"/>
            <a:pathLst>
              <a:path w="3355" h="1879" extrusionOk="0">
                <a:moveTo>
                  <a:pt x="0" y="0"/>
                </a:moveTo>
                <a:lnTo>
                  <a:pt x="3354" y="0"/>
                </a:lnTo>
                <a:lnTo>
                  <a:pt x="3354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545860"/>
          </a:solidFill>
          <a:ln>
            <a:noFill/>
          </a:ln>
        </p:spPr>
      </p:sp>
      <p:sp>
        <p:nvSpPr>
          <p:cNvPr id="289" name="Google Shape;289;p37"/>
          <p:cNvSpPr txBox="1"/>
          <p:nvPr/>
        </p:nvSpPr>
        <p:spPr>
          <a:xfrm>
            <a:off x="6112385" y="2383087"/>
            <a:ext cx="417006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Delivery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7222006" y="2239736"/>
            <a:ext cx="672695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Security and 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958754" y="2961389"/>
            <a:ext cx="7132204" cy="358214"/>
          </a:xfrm>
          <a:custGeom>
            <a:avLst/>
            <a:gdLst/>
            <a:ahLst/>
            <a:cxnLst/>
            <a:rect l="l" t="t" r="r" b="b"/>
            <a:pathLst>
              <a:path w="21841" h="1097" extrusionOk="0">
                <a:moveTo>
                  <a:pt x="0" y="0"/>
                </a:moveTo>
                <a:lnTo>
                  <a:pt x="21840" y="0"/>
                </a:lnTo>
                <a:lnTo>
                  <a:pt x="21840" y="1096"/>
                </a:lnTo>
                <a:lnTo>
                  <a:pt x="0" y="10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292" name="Google Shape;292;p37"/>
          <p:cNvSpPr txBox="1"/>
          <p:nvPr/>
        </p:nvSpPr>
        <p:spPr>
          <a:xfrm>
            <a:off x="7242579" y="2383087"/>
            <a:ext cx="607385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Compliance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37"/>
          <p:cNvSpPr/>
          <p:nvPr/>
        </p:nvSpPr>
        <p:spPr>
          <a:xfrm>
            <a:off x="2411907" y="3318950"/>
            <a:ext cx="1318940" cy="613568"/>
          </a:xfrm>
          <a:custGeom>
            <a:avLst/>
            <a:gdLst/>
            <a:ahLst/>
            <a:cxnLst/>
            <a:rect l="l" t="t" r="r" b="b"/>
            <a:pathLst>
              <a:path w="4039" h="1879" extrusionOk="0">
                <a:moveTo>
                  <a:pt x="0" y="0"/>
                </a:moveTo>
                <a:lnTo>
                  <a:pt x="4038" y="0"/>
                </a:lnTo>
                <a:lnTo>
                  <a:pt x="4038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294" name="Google Shape;294;p37"/>
          <p:cNvSpPr txBox="1"/>
          <p:nvPr/>
        </p:nvSpPr>
        <p:spPr>
          <a:xfrm>
            <a:off x="1044637" y="2984573"/>
            <a:ext cx="896710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On these...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3865713" y="3318950"/>
            <a:ext cx="1318614" cy="613568"/>
          </a:xfrm>
          <a:custGeom>
            <a:avLst/>
            <a:gdLst/>
            <a:ahLst/>
            <a:cxnLst/>
            <a:rect l="l" t="t" r="r" b="b"/>
            <a:pathLst>
              <a:path w="4038" h="1879" extrusionOk="0">
                <a:moveTo>
                  <a:pt x="0" y="0"/>
                </a:moveTo>
                <a:lnTo>
                  <a:pt x="4037" y="0"/>
                </a:lnTo>
                <a:lnTo>
                  <a:pt x="4037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296" name="Google Shape;296;p37"/>
          <p:cNvSpPr txBox="1"/>
          <p:nvPr/>
        </p:nvSpPr>
        <p:spPr>
          <a:xfrm>
            <a:off x="2678699" y="3540344"/>
            <a:ext cx="801030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Load Balancers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5318866" y="3318950"/>
            <a:ext cx="1318940" cy="613568"/>
          </a:xfrm>
          <a:custGeom>
            <a:avLst/>
            <a:gdLst/>
            <a:ahLst/>
            <a:cxnLst/>
            <a:rect l="l" t="t" r="r" b="b"/>
            <a:pathLst>
              <a:path w="4039" h="1879" extrusionOk="0">
                <a:moveTo>
                  <a:pt x="0" y="0"/>
                </a:moveTo>
                <a:lnTo>
                  <a:pt x="4038" y="0"/>
                </a:lnTo>
                <a:lnTo>
                  <a:pt x="4038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298" name="Google Shape;298;p37"/>
          <p:cNvSpPr txBox="1"/>
          <p:nvPr/>
        </p:nvSpPr>
        <p:spPr>
          <a:xfrm>
            <a:off x="4207285" y="3540344"/>
            <a:ext cx="622407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Applications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772018" y="3318950"/>
            <a:ext cx="1318940" cy="613568"/>
          </a:xfrm>
          <a:custGeom>
            <a:avLst/>
            <a:gdLst/>
            <a:ahLst/>
            <a:cxnLst/>
            <a:rect l="l" t="t" r="r" b="b"/>
            <a:pathLst>
              <a:path w="4039" h="1879" extrusionOk="0">
                <a:moveTo>
                  <a:pt x="0" y="0"/>
                </a:moveTo>
                <a:lnTo>
                  <a:pt x="4038" y="0"/>
                </a:lnTo>
                <a:lnTo>
                  <a:pt x="4038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300" name="Google Shape;300;p37"/>
          <p:cNvSpPr txBox="1"/>
          <p:nvPr/>
        </p:nvSpPr>
        <p:spPr>
          <a:xfrm>
            <a:off x="5699624" y="3540344"/>
            <a:ext cx="556770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958754" y="4056277"/>
            <a:ext cx="1318614" cy="613568"/>
          </a:xfrm>
          <a:custGeom>
            <a:avLst/>
            <a:gdLst/>
            <a:ahLst/>
            <a:cxnLst/>
            <a:rect l="l" t="t" r="r" b="b"/>
            <a:pathLst>
              <a:path w="4038" h="1879" extrusionOk="0">
                <a:moveTo>
                  <a:pt x="0" y="0"/>
                </a:moveTo>
                <a:lnTo>
                  <a:pt x="4037" y="0"/>
                </a:lnTo>
                <a:lnTo>
                  <a:pt x="4037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302" name="Google Shape;302;p37"/>
          <p:cNvSpPr txBox="1"/>
          <p:nvPr/>
        </p:nvSpPr>
        <p:spPr>
          <a:xfrm>
            <a:off x="7256621" y="3540344"/>
            <a:ext cx="358880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Clouds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2411907" y="4056277"/>
            <a:ext cx="1318940" cy="613568"/>
          </a:xfrm>
          <a:custGeom>
            <a:avLst/>
            <a:gdLst/>
            <a:ahLst/>
            <a:cxnLst/>
            <a:rect l="l" t="t" r="r" b="b"/>
            <a:pathLst>
              <a:path w="4039" h="1879" extrusionOk="0">
                <a:moveTo>
                  <a:pt x="0" y="0"/>
                </a:moveTo>
                <a:lnTo>
                  <a:pt x="4038" y="0"/>
                </a:lnTo>
                <a:lnTo>
                  <a:pt x="4038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304" name="Google Shape;304;p37"/>
          <p:cNvSpPr txBox="1"/>
          <p:nvPr/>
        </p:nvSpPr>
        <p:spPr>
          <a:xfrm>
            <a:off x="1421804" y="4277671"/>
            <a:ext cx="397086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Servers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865713" y="4056277"/>
            <a:ext cx="1318614" cy="613568"/>
          </a:xfrm>
          <a:custGeom>
            <a:avLst/>
            <a:gdLst/>
            <a:ahLst/>
            <a:cxnLst/>
            <a:rect l="l" t="t" r="r" b="b"/>
            <a:pathLst>
              <a:path w="4038" h="1879" extrusionOk="0">
                <a:moveTo>
                  <a:pt x="0" y="0"/>
                </a:moveTo>
                <a:lnTo>
                  <a:pt x="4037" y="0"/>
                </a:lnTo>
                <a:lnTo>
                  <a:pt x="4037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306" name="Google Shape;306;p37"/>
          <p:cNvSpPr txBox="1"/>
          <p:nvPr/>
        </p:nvSpPr>
        <p:spPr>
          <a:xfrm>
            <a:off x="2717559" y="4277671"/>
            <a:ext cx="678900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Infrastructure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6772018" y="4056277"/>
            <a:ext cx="1318940" cy="613568"/>
          </a:xfrm>
          <a:custGeom>
            <a:avLst/>
            <a:gdLst/>
            <a:ahLst/>
            <a:cxnLst/>
            <a:rect l="l" t="t" r="r" b="b"/>
            <a:pathLst>
              <a:path w="4039" h="1879" extrusionOk="0">
                <a:moveTo>
                  <a:pt x="0" y="0"/>
                </a:moveTo>
                <a:lnTo>
                  <a:pt x="4038" y="0"/>
                </a:lnTo>
                <a:lnTo>
                  <a:pt x="4038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08" name="Google Shape;308;p37"/>
          <p:cNvSpPr txBox="1"/>
          <p:nvPr/>
        </p:nvSpPr>
        <p:spPr>
          <a:xfrm>
            <a:off x="4323864" y="4277671"/>
            <a:ext cx="403291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Storage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5318866" y="4056277"/>
            <a:ext cx="1318940" cy="613568"/>
          </a:xfrm>
          <a:custGeom>
            <a:avLst/>
            <a:gdLst/>
            <a:ahLst/>
            <a:cxnLst/>
            <a:rect l="l" t="t" r="r" b="b"/>
            <a:pathLst>
              <a:path w="4039" h="1879" extrusionOk="0">
                <a:moveTo>
                  <a:pt x="0" y="0"/>
                </a:moveTo>
                <a:lnTo>
                  <a:pt x="4038" y="0"/>
                </a:lnTo>
                <a:lnTo>
                  <a:pt x="4038" y="1878"/>
                </a:lnTo>
                <a:lnTo>
                  <a:pt x="0" y="1878"/>
                </a:lnTo>
                <a:lnTo>
                  <a:pt x="0" y="0"/>
                </a:lnTo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310" name="Google Shape;310;p37"/>
          <p:cNvSpPr txBox="1"/>
          <p:nvPr/>
        </p:nvSpPr>
        <p:spPr>
          <a:xfrm>
            <a:off x="7134817" y="4277671"/>
            <a:ext cx="710902" cy="17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strike="noStrike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And more...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5548431" y="4277671"/>
            <a:ext cx="863075" cy="1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Network Devices</a:t>
            </a:r>
            <a:endParaRPr sz="8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/>
          <p:nvPr/>
        </p:nvSpPr>
        <p:spPr>
          <a:xfrm>
            <a:off x="0" y="0"/>
            <a:ext cx="9143759" cy="5143328"/>
          </a:xfrm>
          <a:custGeom>
            <a:avLst/>
            <a:gdLst/>
            <a:ahLst/>
            <a:cxnLst/>
            <a:rect l="l" t="t" r="r" b="b"/>
            <a:pathLst>
              <a:path w="28001" h="15751" extrusionOk="0">
                <a:moveTo>
                  <a:pt x="0" y="0"/>
                </a:moveTo>
                <a:lnTo>
                  <a:pt x="28000" y="0"/>
                </a:lnTo>
                <a:lnTo>
                  <a:pt x="28000" y="15750"/>
                </a:lnTo>
                <a:lnTo>
                  <a:pt x="0" y="15750"/>
                </a:lnTo>
                <a:lnTo>
                  <a:pt x="0" y="0"/>
                </a:lnTo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317" name="Google Shape;317;p38"/>
          <p:cNvSpPr/>
          <p:nvPr/>
        </p:nvSpPr>
        <p:spPr>
          <a:xfrm>
            <a:off x="233158" y="1180115"/>
            <a:ext cx="1389475" cy="3786228"/>
          </a:xfrm>
          <a:custGeom>
            <a:avLst/>
            <a:gdLst/>
            <a:ahLst/>
            <a:cxnLst/>
            <a:rect l="l" t="t" r="r" b="b"/>
            <a:pathLst>
              <a:path w="4255" h="11595" extrusionOk="0">
                <a:moveTo>
                  <a:pt x="0" y="0"/>
                </a:moveTo>
                <a:lnTo>
                  <a:pt x="4254" y="0"/>
                </a:lnTo>
                <a:lnTo>
                  <a:pt x="4254" y="11594"/>
                </a:lnTo>
                <a:lnTo>
                  <a:pt x="0" y="11594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8" name="Google Shape;318;p38"/>
          <p:cNvSpPr/>
          <p:nvPr/>
        </p:nvSpPr>
        <p:spPr>
          <a:xfrm>
            <a:off x="1685657" y="1180115"/>
            <a:ext cx="1389149" cy="3786228"/>
          </a:xfrm>
          <a:custGeom>
            <a:avLst/>
            <a:gdLst/>
            <a:ahLst/>
            <a:cxnLst/>
            <a:rect l="l" t="t" r="r" b="b"/>
            <a:pathLst>
              <a:path w="4254" h="11595" extrusionOk="0">
                <a:moveTo>
                  <a:pt x="0" y="0"/>
                </a:moveTo>
                <a:lnTo>
                  <a:pt x="4253" y="0"/>
                </a:lnTo>
                <a:lnTo>
                  <a:pt x="4253" y="11594"/>
                </a:lnTo>
                <a:lnTo>
                  <a:pt x="0" y="11594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9" name="Google Shape;319;p38"/>
          <p:cNvSpPr/>
          <p:nvPr/>
        </p:nvSpPr>
        <p:spPr>
          <a:xfrm>
            <a:off x="3135544" y="1180115"/>
            <a:ext cx="1389475" cy="3786228"/>
          </a:xfrm>
          <a:custGeom>
            <a:avLst/>
            <a:gdLst/>
            <a:ahLst/>
            <a:cxnLst/>
            <a:rect l="l" t="t" r="r" b="b"/>
            <a:pathLst>
              <a:path w="4255" h="11595" extrusionOk="0">
                <a:moveTo>
                  <a:pt x="0" y="0"/>
                </a:moveTo>
                <a:lnTo>
                  <a:pt x="4254" y="0"/>
                </a:lnTo>
                <a:lnTo>
                  <a:pt x="4254" y="11594"/>
                </a:lnTo>
                <a:lnTo>
                  <a:pt x="0" y="11594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0" name="Google Shape;320;p38"/>
          <p:cNvSpPr/>
          <p:nvPr/>
        </p:nvSpPr>
        <p:spPr>
          <a:xfrm>
            <a:off x="4616128" y="1180115"/>
            <a:ext cx="1389475" cy="3786228"/>
          </a:xfrm>
          <a:custGeom>
            <a:avLst/>
            <a:gdLst/>
            <a:ahLst/>
            <a:cxnLst/>
            <a:rect l="l" t="t" r="r" b="b"/>
            <a:pathLst>
              <a:path w="4255" h="11595" extrusionOk="0">
                <a:moveTo>
                  <a:pt x="0" y="0"/>
                </a:moveTo>
                <a:lnTo>
                  <a:pt x="4254" y="0"/>
                </a:lnTo>
                <a:lnTo>
                  <a:pt x="4254" y="11594"/>
                </a:lnTo>
                <a:lnTo>
                  <a:pt x="0" y="11594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1" name="Google Shape;321;p38"/>
          <p:cNvSpPr/>
          <p:nvPr/>
        </p:nvSpPr>
        <p:spPr>
          <a:xfrm>
            <a:off x="6064055" y="1180115"/>
            <a:ext cx="1389149" cy="3786228"/>
          </a:xfrm>
          <a:custGeom>
            <a:avLst/>
            <a:gdLst/>
            <a:ahLst/>
            <a:cxnLst/>
            <a:rect l="l" t="t" r="r" b="b"/>
            <a:pathLst>
              <a:path w="4254" h="11595" extrusionOk="0">
                <a:moveTo>
                  <a:pt x="0" y="0"/>
                </a:moveTo>
                <a:lnTo>
                  <a:pt x="4253" y="0"/>
                </a:lnTo>
                <a:lnTo>
                  <a:pt x="4253" y="11594"/>
                </a:lnTo>
                <a:lnTo>
                  <a:pt x="0" y="11594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2" name="Google Shape;322;p38"/>
          <p:cNvSpPr/>
          <p:nvPr/>
        </p:nvSpPr>
        <p:spPr>
          <a:xfrm>
            <a:off x="7511983" y="1180115"/>
            <a:ext cx="1389149" cy="3786228"/>
          </a:xfrm>
          <a:custGeom>
            <a:avLst/>
            <a:gdLst/>
            <a:ahLst/>
            <a:cxnLst/>
            <a:rect l="l" t="t" r="r" b="b"/>
            <a:pathLst>
              <a:path w="4254" h="11595" extrusionOk="0">
                <a:moveTo>
                  <a:pt x="0" y="0"/>
                </a:moveTo>
                <a:lnTo>
                  <a:pt x="4253" y="0"/>
                </a:lnTo>
                <a:lnTo>
                  <a:pt x="4253" y="11594"/>
                </a:lnTo>
                <a:lnTo>
                  <a:pt x="0" y="11594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3" name="Google Shape;323;p38"/>
          <p:cNvSpPr/>
          <p:nvPr/>
        </p:nvSpPr>
        <p:spPr>
          <a:xfrm>
            <a:off x="337980" y="1288199"/>
            <a:ext cx="1484502" cy="326866"/>
          </a:xfrm>
          <a:custGeom>
            <a:avLst/>
            <a:gdLst/>
            <a:ahLst/>
            <a:cxnLst/>
            <a:rect l="l" t="t" r="r" b="b"/>
            <a:pathLst>
              <a:path w="4546" h="1001" extrusionOk="0">
                <a:moveTo>
                  <a:pt x="0" y="0"/>
                </a:moveTo>
                <a:lnTo>
                  <a:pt x="4545" y="0"/>
                </a:lnTo>
                <a:lnTo>
                  <a:pt x="4545" y="1000"/>
                </a:lnTo>
                <a:lnTo>
                  <a:pt x="0" y="100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24" name="Google Shape;324;p38"/>
          <p:cNvSpPr/>
          <p:nvPr/>
        </p:nvSpPr>
        <p:spPr>
          <a:xfrm>
            <a:off x="1648104" y="1288199"/>
            <a:ext cx="1461970" cy="618140"/>
          </a:xfrm>
          <a:custGeom>
            <a:avLst/>
            <a:gdLst/>
            <a:ahLst/>
            <a:cxnLst/>
            <a:rect l="l" t="t" r="r" b="b"/>
            <a:pathLst>
              <a:path w="4477" h="1893" extrusionOk="0">
                <a:moveTo>
                  <a:pt x="0" y="0"/>
                </a:moveTo>
                <a:lnTo>
                  <a:pt x="4476" y="0"/>
                </a:lnTo>
                <a:lnTo>
                  <a:pt x="4476" y="1892"/>
                </a:lnTo>
                <a:lnTo>
                  <a:pt x="0" y="189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25" name="Google Shape;325;p38"/>
          <p:cNvSpPr txBox="1"/>
          <p:nvPr/>
        </p:nvSpPr>
        <p:spPr>
          <a:xfrm>
            <a:off x="423863" y="1362977"/>
            <a:ext cx="593670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3137830" y="1288199"/>
            <a:ext cx="1389475" cy="449972"/>
          </a:xfrm>
          <a:custGeom>
            <a:avLst/>
            <a:gdLst/>
            <a:ahLst/>
            <a:cxnLst/>
            <a:rect l="l" t="t" r="r" b="b"/>
            <a:pathLst>
              <a:path w="4255" h="1378" extrusionOk="0">
                <a:moveTo>
                  <a:pt x="0" y="0"/>
                </a:moveTo>
                <a:lnTo>
                  <a:pt x="4254" y="0"/>
                </a:lnTo>
                <a:lnTo>
                  <a:pt x="4254" y="1377"/>
                </a:lnTo>
                <a:lnTo>
                  <a:pt x="0" y="13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27" name="Google Shape;327;p38"/>
          <p:cNvSpPr txBox="1"/>
          <p:nvPr/>
        </p:nvSpPr>
        <p:spPr>
          <a:xfrm>
            <a:off x="1734313" y="1364283"/>
            <a:ext cx="938182" cy="4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VIRT &amp; </a:t>
            </a:r>
            <a:endParaRPr sz="10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10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4616454" y="1288199"/>
            <a:ext cx="1226526" cy="449972"/>
          </a:xfrm>
          <a:custGeom>
            <a:avLst/>
            <a:gdLst/>
            <a:ahLst/>
            <a:cxnLst/>
            <a:rect l="l" t="t" r="r" b="b"/>
            <a:pathLst>
              <a:path w="3756" h="1378" extrusionOk="0">
                <a:moveTo>
                  <a:pt x="0" y="0"/>
                </a:moveTo>
                <a:lnTo>
                  <a:pt x="3755" y="0"/>
                </a:lnTo>
                <a:lnTo>
                  <a:pt x="3755" y="1377"/>
                </a:lnTo>
                <a:lnTo>
                  <a:pt x="0" y="13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29" name="Google Shape;329;p38"/>
          <p:cNvSpPr txBox="1"/>
          <p:nvPr/>
        </p:nvSpPr>
        <p:spPr>
          <a:xfrm>
            <a:off x="3223713" y="1362977"/>
            <a:ext cx="846747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WINDOWS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6064055" y="1288199"/>
            <a:ext cx="1389149" cy="390542"/>
          </a:xfrm>
          <a:custGeom>
            <a:avLst/>
            <a:gdLst/>
            <a:ahLst/>
            <a:cxnLst/>
            <a:rect l="l" t="t" r="r" b="b"/>
            <a:pathLst>
              <a:path w="4254" h="1196" extrusionOk="0">
                <a:moveTo>
                  <a:pt x="0" y="0"/>
                </a:moveTo>
                <a:lnTo>
                  <a:pt x="4253" y="0"/>
                </a:lnTo>
                <a:lnTo>
                  <a:pt x="4253" y="1195"/>
                </a:lnTo>
                <a:lnTo>
                  <a:pt x="0" y="11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31" name="Google Shape;331;p38"/>
          <p:cNvSpPr txBox="1"/>
          <p:nvPr/>
        </p:nvSpPr>
        <p:spPr>
          <a:xfrm>
            <a:off x="4702664" y="1362977"/>
            <a:ext cx="870912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NETWORK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7511983" y="1288199"/>
            <a:ext cx="1389149" cy="505484"/>
          </a:xfrm>
          <a:custGeom>
            <a:avLst/>
            <a:gdLst/>
            <a:ahLst/>
            <a:cxnLst/>
            <a:rect l="l" t="t" r="r" b="b"/>
            <a:pathLst>
              <a:path w="4254" h="1548" extrusionOk="0">
                <a:moveTo>
                  <a:pt x="0" y="0"/>
                </a:moveTo>
                <a:lnTo>
                  <a:pt x="4253" y="0"/>
                </a:lnTo>
                <a:lnTo>
                  <a:pt x="4253" y="1547"/>
                </a:lnTo>
                <a:lnTo>
                  <a:pt x="0" y="154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33" name="Google Shape;333;p38"/>
          <p:cNvSpPr txBox="1"/>
          <p:nvPr/>
        </p:nvSpPr>
        <p:spPr>
          <a:xfrm>
            <a:off x="6149938" y="1362977"/>
            <a:ext cx="693921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DEVOPS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5551" y="294865"/>
            <a:ext cx="9144086" cy="764430"/>
          </a:xfrm>
          <a:custGeom>
            <a:avLst/>
            <a:gdLst/>
            <a:ahLst/>
            <a:cxnLst/>
            <a:rect l="l" t="t" r="r" b="b"/>
            <a:pathLst>
              <a:path w="28002" h="2341" extrusionOk="0">
                <a:moveTo>
                  <a:pt x="0" y="0"/>
                </a:moveTo>
                <a:lnTo>
                  <a:pt x="28001" y="0"/>
                </a:lnTo>
                <a:lnTo>
                  <a:pt x="28001" y="2340"/>
                </a:lnTo>
                <a:lnTo>
                  <a:pt x="0" y="234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35" name="Google Shape;335;p38"/>
          <p:cNvSpPr txBox="1"/>
          <p:nvPr/>
        </p:nvSpPr>
        <p:spPr>
          <a:xfrm>
            <a:off x="7597540" y="1362977"/>
            <a:ext cx="1123989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MONITORING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1794399" y="357561"/>
            <a:ext cx="6214596" cy="36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ANSIBLE AUTOMATES TECHNOLOGIES YOU USE</a:t>
            </a:r>
            <a:endParaRPr sz="18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361492" y="1722171"/>
            <a:ext cx="1161543" cy="2330841"/>
          </a:xfrm>
          <a:custGeom>
            <a:avLst/>
            <a:gdLst/>
            <a:ahLst/>
            <a:cxnLst/>
            <a:rect l="l" t="t" r="r" b="b"/>
            <a:pathLst>
              <a:path w="3557" h="7138" extrusionOk="0">
                <a:moveTo>
                  <a:pt x="0" y="0"/>
                </a:moveTo>
                <a:lnTo>
                  <a:pt x="3556" y="0"/>
                </a:lnTo>
                <a:lnTo>
                  <a:pt x="3556" y="7137"/>
                </a:lnTo>
                <a:lnTo>
                  <a:pt x="0" y="713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38" name="Google Shape;338;p38"/>
          <p:cNvSpPr txBox="1"/>
          <p:nvPr/>
        </p:nvSpPr>
        <p:spPr>
          <a:xfrm>
            <a:off x="2941900" y="724918"/>
            <a:ext cx="3681865" cy="25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strike="noStrike">
                <a:solidFill>
                  <a:srgbClr val="222222"/>
                </a:solidFill>
                <a:latin typeface="Overpass"/>
                <a:ea typeface="Overpass"/>
                <a:cs typeface="Overpass"/>
                <a:sym typeface="Overpass"/>
              </a:rPr>
              <a:t>Time to automate is measured in minutes</a:t>
            </a:r>
            <a:endParaRPr sz="13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447375" y="1796622"/>
            <a:ext cx="348104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AWS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447375" y="2021934"/>
            <a:ext cx="432027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Azure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447375" y="2247247"/>
            <a:ext cx="1022105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Digital Ocean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447375" y="2472559"/>
            <a:ext cx="531625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Google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447375" y="2697545"/>
            <a:ext cx="831399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OpenStack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447049" y="2922857"/>
            <a:ext cx="841196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Rackspace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1676187" y="1722171"/>
            <a:ext cx="1372168" cy="2472232"/>
          </a:xfrm>
          <a:custGeom>
            <a:avLst/>
            <a:gdLst/>
            <a:ahLst/>
            <a:cxnLst/>
            <a:rect l="l" t="t" r="r" b="b"/>
            <a:pathLst>
              <a:path w="4202" h="7571" extrusionOk="0">
                <a:moveTo>
                  <a:pt x="0" y="0"/>
                </a:moveTo>
                <a:lnTo>
                  <a:pt x="4201" y="0"/>
                </a:lnTo>
                <a:lnTo>
                  <a:pt x="4201" y="7570"/>
                </a:lnTo>
                <a:lnTo>
                  <a:pt x="0" y="757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46" name="Google Shape;346;p38"/>
          <p:cNvSpPr txBox="1"/>
          <p:nvPr/>
        </p:nvSpPr>
        <p:spPr>
          <a:xfrm>
            <a:off x="447375" y="3148496"/>
            <a:ext cx="524768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38"/>
          <p:cNvSpPr txBox="1"/>
          <p:nvPr/>
        </p:nvSpPr>
        <p:spPr>
          <a:xfrm>
            <a:off x="1762070" y="1796622"/>
            <a:ext cx="539789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Docker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1762070" y="2021934"/>
            <a:ext cx="614569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VMware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1762070" y="2247247"/>
            <a:ext cx="331123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RHV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1762070" y="2472559"/>
            <a:ext cx="831399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OpenStack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1762070" y="2697545"/>
            <a:ext cx="745843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OpenShift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3137830" y="1722171"/>
            <a:ext cx="1367923" cy="2746526"/>
          </a:xfrm>
          <a:custGeom>
            <a:avLst/>
            <a:gdLst/>
            <a:ahLst/>
            <a:cxnLst/>
            <a:rect l="l" t="t" r="r" b="b"/>
            <a:pathLst>
              <a:path w="4189" h="8411" extrusionOk="0">
                <a:moveTo>
                  <a:pt x="0" y="0"/>
                </a:moveTo>
                <a:lnTo>
                  <a:pt x="4188" y="0"/>
                </a:lnTo>
                <a:lnTo>
                  <a:pt x="4188" y="8410"/>
                </a:lnTo>
                <a:lnTo>
                  <a:pt x="0" y="84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53" name="Google Shape;353;p38"/>
          <p:cNvSpPr txBox="1"/>
          <p:nvPr/>
        </p:nvSpPr>
        <p:spPr>
          <a:xfrm>
            <a:off x="1762070" y="2922857"/>
            <a:ext cx="524768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3223713" y="1796622"/>
            <a:ext cx="393168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ACLs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3223713" y="2021934"/>
            <a:ext cx="361492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Files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3223713" y="2247247"/>
            <a:ext cx="740292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Packages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3223713" y="2472559"/>
            <a:ext cx="208013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IIS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3223713" y="2697545"/>
            <a:ext cx="669756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Regedits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38"/>
          <p:cNvSpPr txBox="1"/>
          <p:nvPr/>
        </p:nvSpPr>
        <p:spPr>
          <a:xfrm>
            <a:off x="3223713" y="2922857"/>
            <a:ext cx="523135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Shares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3223713" y="3148496"/>
            <a:ext cx="653102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Services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3223713" y="3373809"/>
            <a:ext cx="563301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Conﬁgs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223713" y="3599121"/>
            <a:ext cx="437579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Users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3223713" y="3824434"/>
            <a:ext cx="654409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Domains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38"/>
          <p:cNvSpPr/>
          <p:nvPr/>
        </p:nvSpPr>
        <p:spPr>
          <a:xfrm>
            <a:off x="4640292" y="1722171"/>
            <a:ext cx="1367923" cy="2861141"/>
          </a:xfrm>
          <a:custGeom>
            <a:avLst/>
            <a:gdLst/>
            <a:ahLst/>
            <a:cxnLst/>
            <a:rect l="l" t="t" r="r" b="b"/>
            <a:pathLst>
              <a:path w="4189" h="8762" extrusionOk="0">
                <a:moveTo>
                  <a:pt x="0" y="0"/>
                </a:moveTo>
                <a:lnTo>
                  <a:pt x="4188" y="0"/>
                </a:lnTo>
                <a:lnTo>
                  <a:pt x="4188" y="8761"/>
                </a:lnTo>
                <a:lnTo>
                  <a:pt x="0" y="87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65" name="Google Shape;365;p38"/>
          <p:cNvSpPr txBox="1"/>
          <p:nvPr/>
        </p:nvSpPr>
        <p:spPr>
          <a:xfrm>
            <a:off x="3223713" y="4049746"/>
            <a:ext cx="524768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4726175" y="1796622"/>
            <a:ext cx="452600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Arista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4726175" y="2021934"/>
            <a:ext cx="293570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A10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4726502" y="2247247"/>
            <a:ext cx="654409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Cumulus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4726175" y="2472559"/>
            <a:ext cx="752700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Bigswitch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4726502" y="2697545"/>
            <a:ext cx="423537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Cisco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4726502" y="2922857"/>
            <a:ext cx="654409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Cumulus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4726502" y="3148496"/>
            <a:ext cx="292263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Dell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4726496" y="3373800"/>
            <a:ext cx="6006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Extreme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4726502" y="3599121"/>
            <a:ext cx="570158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Juniper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4726502" y="3824434"/>
            <a:ext cx="683472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Palo Alto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4726502" y="4049746"/>
            <a:ext cx="914343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OpenSwitch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38"/>
          <p:cNvSpPr/>
          <p:nvPr/>
        </p:nvSpPr>
        <p:spPr>
          <a:xfrm>
            <a:off x="6038585" y="1737844"/>
            <a:ext cx="1389149" cy="2746526"/>
          </a:xfrm>
          <a:custGeom>
            <a:avLst/>
            <a:gdLst/>
            <a:ahLst/>
            <a:cxnLst/>
            <a:rect l="l" t="t" r="r" b="b"/>
            <a:pathLst>
              <a:path w="4254" h="8411" extrusionOk="0">
                <a:moveTo>
                  <a:pt x="0" y="0"/>
                </a:moveTo>
                <a:lnTo>
                  <a:pt x="4253" y="0"/>
                </a:lnTo>
                <a:lnTo>
                  <a:pt x="4253" y="8410"/>
                </a:lnTo>
                <a:lnTo>
                  <a:pt x="0" y="84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78" name="Google Shape;378;p38"/>
          <p:cNvSpPr txBox="1"/>
          <p:nvPr/>
        </p:nvSpPr>
        <p:spPr>
          <a:xfrm>
            <a:off x="4726502" y="4275058"/>
            <a:ext cx="524768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6124141" y="1811969"/>
            <a:ext cx="292263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Jira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6124141" y="2037608"/>
            <a:ext cx="521829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GitHub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6124141" y="2262920"/>
            <a:ext cx="600528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Vagrant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6124141" y="2488233"/>
            <a:ext cx="593670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Jenkins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6124141" y="2713545"/>
            <a:ext cx="617182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Bamboo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38"/>
          <p:cNvSpPr txBox="1"/>
          <p:nvPr/>
        </p:nvSpPr>
        <p:spPr>
          <a:xfrm>
            <a:off x="6124141" y="2938858"/>
            <a:ext cx="706983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Atlassian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6124141" y="3164170"/>
            <a:ext cx="838257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Subversion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6124141" y="3389483"/>
            <a:ext cx="423537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Slack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38"/>
          <p:cNvSpPr txBox="1"/>
          <p:nvPr/>
        </p:nvSpPr>
        <p:spPr>
          <a:xfrm>
            <a:off x="6124141" y="3614795"/>
            <a:ext cx="592364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Hipchat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7509371" y="1737844"/>
            <a:ext cx="1329716" cy="2861141"/>
          </a:xfrm>
          <a:custGeom>
            <a:avLst/>
            <a:gdLst/>
            <a:ahLst/>
            <a:cxnLst/>
            <a:rect l="l" t="t" r="r" b="b"/>
            <a:pathLst>
              <a:path w="4072" h="8762" extrusionOk="0">
                <a:moveTo>
                  <a:pt x="0" y="0"/>
                </a:moveTo>
                <a:lnTo>
                  <a:pt x="4071" y="0"/>
                </a:lnTo>
                <a:lnTo>
                  <a:pt x="4071" y="8761"/>
                </a:lnTo>
                <a:lnTo>
                  <a:pt x="0" y="87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89" name="Google Shape;389;p38"/>
          <p:cNvSpPr txBox="1"/>
          <p:nvPr/>
        </p:nvSpPr>
        <p:spPr>
          <a:xfrm>
            <a:off x="6124141" y="3839781"/>
            <a:ext cx="524768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38"/>
          <p:cNvSpPr txBox="1"/>
          <p:nvPr/>
        </p:nvSpPr>
        <p:spPr>
          <a:xfrm>
            <a:off x="7594927" y="1811969"/>
            <a:ext cx="777518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Dynatrace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7594927" y="2037608"/>
            <a:ext cx="646245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Airbrake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38"/>
          <p:cNvSpPr txBox="1"/>
          <p:nvPr/>
        </p:nvSpPr>
        <p:spPr>
          <a:xfrm>
            <a:off x="7594927" y="2262920"/>
            <a:ext cx="716780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BigPanda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7594927" y="2488233"/>
            <a:ext cx="632530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Datadog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38"/>
          <p:cNvSpPr txBox="1"/>
          <p:nvPr/>
        </p:nvSpPr>
        <p:spPr>
          <a:xfrm>
            <a:off x="7594927" y="2713545"/>
            <a:ext cx="991736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LogicMonitor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7594927" y="2938858"/>
            <a:ext cx="523135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Nagios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7594927" y="3164170"/>
            <a:ext cx="768048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New Relic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7594927" y="3389483"/>
            <a:ext cx="784376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PagerDuty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594927" y="3614795"/>
            <a:ext cx="462396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Sensu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7594927" y="3839781"/>
            <a:ext cx="890832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StackDriver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7594927" y="4065093"/>
            <a:ext cx="516277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Zabbix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1729415" y="3496914"/>
            <a:ext cx="1226526" cy="326866"/>
          </a:xfrm>
          <a:custGeom>
            <a:avLst/>
            <a:gdLst/>
            <a:ahLst/>
            <a:cxnLst/>
            <a:rect l="l" t="t" r="r" b="b"/>
            <a:pathLst>
              <a:path w="3756" h="1001" extrusionOk="0">
                <a:moveTo>
                  <a:pt x="0" y="0"/>
                </a:moveTo>
                <a:lnTo>
                  <a:pt x="3755" y="0"/>
                </a:lnTo>
                <a:lnTo>
                  <a:pt x="3755" y="1000"/>
                </a:lnTo>
                <a:lnTo>
                  <a:pt x="0" y="100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02" name="Google Shape;402;p38"/>
          <p:cNvSpPr txBox="1"/>
          <p:nvPr/>
        </p:nvSpPr>
        <p:spPr>
          <a:xfrm>
            <a:off x="7594927" y="4290406"/>
            <a:ext cx="524768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38"/>
          <p:cNvSpPr txBox="1"/>
          <p:nvPr/>
        </p:nvSpPr>
        <p:spPr>
          <a:xfrm>
            <a:off x="1767622" y="3520099"/>
            <a:ext cx="820623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STORAGE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38"/>
          <p:cNvSpPr txBox="1"/>
          <p:nvPr/>
        </p:nvSpPr>
        <p:spPr>
          <a:xfrm>
            <a:off x="1767622" y="3745411"/>
            <a:ext cx="561995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NetApp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38"/>
          <p:cNvSpPr txBox="1"/>
          <p:nvPr/>
        </p:nvSpPr>
        <p:spPr>
          <a:xfrm>
            <a:off x="1767622" y="3970723"/>
            <a:ext cx="1244813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Red Hat Storage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1767622" y="4196036"/>
            <a:ext cx="624039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Inﬁnidat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38"/>
          <p:cNvSpPr/>
          <p:nvPr/>
        </p:nvSpPr>
        <p:spPr>
          <a:xfrm>
            <a:off x="345491" y="3496914"/>
            <a:ext cx="1226526" cy="326866"/>
          </a:xfrm>
          <a:custGeom>
            <a:avLst/>
            <a:gdLst/>
            <a:ahLst/>
            <a:cxnLst/>
            <a:rect l="l" t="t" r="r" b="b"/>
            <a:pathLst>
              <a:path w="3756" h="1001" extrusionOk="0">
                <a:moveTo>
                  <a:pt x="0" y="0"/>
                </a:moveTo>
                <a:lnTo>
                  <a:pt x="3755" y="0"/>
                </a:lnTo>
                <a:lnTo>
                  <a:pt x="3755" y="1000"/>
                </a:lnTo>
                <a:lnTo>
                  <a:pt x="0" y="100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08" name="Google Shape;408;p38"/>
          <p:cNvSpPr txBox="1"/>
          <p:nvPr/>
        </p:nvSpPr>
        <p:spPr>
          <a:xfrm>
            <a:off x="1767622" y="4421348"/>
            <a:ext cx="524768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383698" y="3521731"/>
            <a:ext cx="976062" cy="21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OPERATING </a:t>
            </a:r>
            <a:endParaRPr sz="10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383698" y="3726472"/>
            <a:ext cx="745843" cy="21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SYSTEMS</a:t>
            </a:r>
            <a:endParaRPr sz="10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38"/>
          <p:cNvSpPr txBox="1"/>
          <p:nvPr/>
        </p:nvSpPr>
        <p:spPr>
          <a:xfrm>
            <a:off x="383698" y="3929579"/>
            <a:ext cx="1200729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RHEL and Linux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38"/>
          <p:cNvSpPr txBox="1"/>
          <p:nvPr/>
        </p:nvSpPr>
        <p:spPr>
          <a:xfrm>
            <a:off x="383698" y="4155545"/>
            <a:ext cx="391861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UNIX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38"/>
          <p:cNvSpPr txBox="1"/>
          <p:nvPr/>
        </p:nvSpPr>
        <p:spPr>
          <a:xfrm>
            <a:off x="383698" y="4380531"/>
            <a:ext cx="676614" cy="2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Windows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383698" y="4605843"/>
            <a:ext cx="524768" cy="23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sz="1100" b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"/>
          <p:cNvSpPr/>
          <p:nvPr/>
        </p:nvSpPr>
        <p:spPr>
          <a:xfrm>
            <a:off x="5868451" y="944353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420" name="Google Shape;42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778" y="944353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/>
          <p:nvPr/>
        </p:nvSpPr>
        <p:spPr>
          <a:xfrm>
            <a:off x="3311556" y="2106508"/>
            <a:ext cx="2539915" cy="2251818"/>
          </a:xfrm>
          <a:custGeom>
            <a:avLst/>
            <a:gdLst/>
            <a:ahLst/>
            <a:cxnLst/>
            <a:rect l="l" t="t" r="r" b="b"/>
            <a:pathLst>
              <a:path w="7778" h="6896" extrusionOk="0">
                <a:moveTo>
                  <a:pt x="0" y="0"/>
                </a:moveTo>
                <a:lnTo>
                  <a:pt x="7777" y="0"/>
                </a:lnTo>
                <a:lnTo>
                  <a:pt x="7777" y="6895"/>
                </a:lnTo>
                <a:lnTo>
                  <a:pt x="0" y="6895"/>
                </a:lnTo>
                <a:lnTo>
                  <a:pt x="0" y="0"/>
                </a:lnTo>
              </a:path>
            </a:pathLst>
          </a:custGeom>
          <a:solidFill>
            <a:srgbClr val="F2F2F2"/>
          </a:solidFill>
          <a:ln>
            <a:noFill/>
          </a:ln>
        </p:spPr>
      </p:sp>
      <p:sp>
        <p:nvSpPr>
          <p:cNvPr id="422" name="Google Shape;422;p39"/>
          <p:cNvSpPr/>
          <p:nvPr/>
        </p:nvSpPr>
        <p:spPr>
          <a:xfrm>
            <a:off x="3311556" y="2106181"/>
            <a:ext cx="2539915" cy="2251818"/>
          </a:xfrm>
          <a:custGeom>
            <a:avLst/>
            <a:gdLst/>
            <a:ahLst/>
            <a:cxnLst/>
            <a:rect l="l" t="t" r="r" b="b"/>
            <a:pathLst>
              <a:path w="7778" h="6896" extrusionOk="0">
                <a:moveTo>
                  <a:pt x="0" y="0"/>
                </a:moveTo>
                <a:lnTo>
                  <a:pt x="7777" y="0"/>
                </a:lnTo>
                <a:lnTo>
                  <a:pt x="7777" y="6895"/>
                </a:lnTo>
                <a:lnTo>
                  <a:pt x="0" y="6895"/>
                </a:lnTo>
                <a:lnTo>
                  <a:pt x="0" y="0"/>
                </a:lnTo>
              </a:path>
            </a:pathLst>
          </a:custGeom>
          <a:noFill/>
          <a:ln w="284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39"/>
          <p:cNvSpPr/>
          <p:nvPr/>
        </p:nvSpPr>
        <p:spPr>
          <a:xfrm>
            <a:off x="3322658" y="2112059"/>
            <a:ext cx="2547099" cy="342540"/>
          </a:xfrm>
          <a:custGeom>
            <a:avLst/>
            <a:gdLst/>
            <a:ahLst/>
            <a:cxnLst/>
            <a:rect l="l" t="t" r="r" b="b"/>
            <a:pathLst>
              <a:path w="7800" h="1049" extrusionOk="0">
                <a:moveTo>
                  <a:pt x="0" y="0"/>
                </a:moveTo>
                <a:lnTo>
                  <a:pt x="7799" y="0"/>
                </a:lnTo>
                <a:lnTo>
                  <a:pt x="7799" y="1048"/>
                </a:lnTo>
                <a:lnTo>
                  <a:pt x="0" y="1048"/>
                </a:lnTo>
                <a:lnTo>
                  <a:pt x="0" y="0"/>
                </a:lnTo>
              </a:path>
            </a:pathLst>
          </a:custGeom>
          <a:solidFill>
            <a:srgbClr val="CC0000"/>
          </a:solidFill>
          <a:ln>
            <a:noFill/>
          </a:ln>
        </p:spPr>
      </p:sp>
      <p:sp>
        <p:nvSpPr>
          <p:cNvPr id="424" name="Google Shape;424;p39"/>
          <p:cNvSpPr/>
          <p:nvPr/>
        </p:nvSpPr>
        <p:spPr>
          <a:xfrm>
            <a:off x="6093445" y="2015077"/>
            <a:ext cx="327" cy="2498356"/>
          </a:xfrm>
          <a:custGeom>
            <a:avLst/>
            <a:gdLst/>
            <a:ahLst/>
            <a:cxnLst/>
            <a:rect l="l" t="t" r="r" b="b"/>
            <a:pathLst>
              <a:path w="1" h="7651" extrusionOk="0">
                <a:moveTo>
                  <a:pt x="0" y="0"/>
                </a:moveTo>
                <a:lnTo>
                  <a:pt x="0" y="765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425" name="Google Shape;425;p39"/>
          <p:cNvCxnSpPr/>
          <p:nvPr/>
        </p:nvCxnSpPr>
        <p:spPr>
          <a:xfrm>
            <a:off x="6093772" y="2015077"/>
            <a:ext cx="0" cy="2498029"/>
          </a:xfrm>
          <a:prstGeom prst="straightConnector1">
            <a:avLst/>
          </a:prstGeom>
          <a:noFill/>
          <a:ln w="18700" cap="flat" cmpd="sng">
            <a:solidFill>
              <a:srgbClr val="D9D9D9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426" name="Google Shape;426;p39"/>
          <p:cNvSpPr/>
          <p:nvPr/>
        </p:nvSpPr>
        <p:spPr>
          <a:xfrm>
            <a:off x="3329842" y="2178347"/>
            <a:ext cx="2438684" cy="222047"/>
          </a:xfrm>
          <a:custGeom>
            <a:avLst/>
            <a:gdLst/>
            <a:ahLst/>
            <a:cxnLst/>
            <a:rect l="l" t="t" r="r" b="b"/>
            <a:pathLst>
              <a:path w="7468" h="680" extrusionOk="0">
                <a:moveTo>
                  <a:pt x="0" y="0"/>
                </a:moveTo>
                <a:lnTo>
                  <a:pt x="7467" y="0"/>
                </a:lnTo>
                <a:lnTo>
                  <a:pt x="7467" y="679"/>
                </a:lnTo>
                <a:lnTo>
                  <a:pt x="0" y="67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27" name="Google Shape;427;p39"/>
          <p:cNvSpPr/>
          <p:nvPr/>
        </p:nvSpPr>
        <p:spPr>
          <a:xfrm>
            <a:off x="3993721" y="956108"/>
            <a:ext cx="731475" cy="674631"/>
          </a:xfrm>
          <a:custGeom>
            <a:avLst/>
            <a:gdLst/>
            <a:ahLst/>
            <a:cxnLst/>
            <a:rect l="l" t="t" r="r" b="b"/>
            <a:pathLst>
              <a:path w="2240" h="2066" extrusionOk="0">
                <a:moveTo>
                  <a:pt x="0" y="0"/>
                </a:moveTo>
                <a:lnTo>
                  <a:pt x="2239" y="0"/>
                </a:lnTo>
                <a:lnTo>
                  <a:pt x="2239" y="2065"/>
                </a:lnTo>
                <a:lnTo>
                  <a:pt x="0" y="20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428" name="Google Shape;42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4048" y="956435"/>
            <a:ext cx="730495" cy="67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9"/>
          <p:cNvSpPr/>
          <p:nvPr/>
        </p:nvSpPr>
        <p:spPr>
          <a:xfrm>
            <a:off x="4063603" y="1439387"/>
            <a:ext cx="592037" cy="183842"/>
          </a:xfrm>
          <a:custGeom>
            <a:avLst/>
            <a:gdLst/>
            <a:ahLst/>
            <a:cxnLst/>
            <a:rect l="l" t="t" r="r" b="b"/>
            <a:pathLst>
              <a:path w="1813" h="563" extrusionOk="0">
                <a:moveTo>
                  <a:pt x="0" y="0"/>
                </a:moveTo>
                <a:lnTo>
                  <a:pt x="1812" y="0"/>
                </a:lnTo>
                <a:lnTo>
                  <a:pt x="1812" y="562"/>
                </a:lnTo>
                <a:lnTo>
                  <a:pt x="0" y="56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30" name="Google Shape;430;p39"/>
          <p:cNvSpPr txBox="1"/>
          <p:nvPr/>
        </p:nvSpPr>
        <p:spPr>
          <a:xfrm>
            <a:off x="3540141" y="2204796"/>
            <a:ext cx="2221201" cy="19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ANSIBLE AUTOMATION ENGINE</a:t>
            </a:r>
            <a:endParaRPr sz="9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2514444" y="3845332"/>
            <a:ext cx="731475" cy="7837"/>
          </a:xfrm>
          <a:custGeom>
            <a:avLst/>
            <a:gdLst/>
            <a:ahLst/>
            <a:cxnLst/>
            <a:rect l="l" t="t" r="r" b="b"/>
            <a:pathLst>
              <a:path w="2240" h="24" extrusionOk="0">
                <a:moveTo>
                  <a:pt x="0" y="23"/>
                </a:moveTo>
                <a:lnTo>
                  <a:pt x="2239" y="0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</p:spPr>
      </p:sp>
      <p:cxnSp>
        <p:nvCxnSpPr>
          <p:cNvPr id="432" name="Google Shape;432;p39"/>
          <p:cNvCxnSpPr/>
          <p:nvPr/>
        </p:nvCxnSpPr>
        <p:spPr>
          <a:xfrm rot="10800000" flipH="1">
            <a:off x="2514118" y="3845985"/>
            <a:ext cx="659960" cy="6531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39"/>
          <p:cNvSpPr/>
          <p:nvPr/>
        </p:nvSpPr>
        <p:spPr>
          <a:xfrm>
            <a:off x="3173098" y="3824107"/>
            <a:ext cx="58779" cy="45716"/>
          </a:xfrm>
          <a:custGeom>
            <a:avLst/>
            <a:gdLst/>
            <a:ahLst/>
            <a:cxnLst/>
            <a:rect l="l" t="t" r="r" b="b"/>
            <a:pathLst>
              <a:path w="180" h="140" extrusionOk="0">
                <a:moveTo>
                  <a:pt x="2" y="139"/>
                </a:moveTo>
                <a:lnTo>
                  <a:pt x="179" y="66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34" name="Google Shape;434;p39"/>
          <p:cNvSpPr/>
          <p:nvPr/>
        </p:nvSpPr>
        <p:spPr>
          <a:xfrm>
            <a:off x="5894576" y="2863101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435" name="Google Shape;435;p39"/>
          <p:cNvCxnSpPr/>
          <p:nvPr/>
        </p:nvCxnSpPr>
        <p:spPr>
          <a:xfrm>
            <a:off x="5894249" y="2863101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6" name="Google Shape;436;p39"/>
          <p:cNvSpPr/>
          <p:nvPr/>
        </p:nvSpPr>
        <p:spPr>
          <a:xfrm>
            <a:off x="6289702" y="2840896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37" name="Google Shape;437;p39"/>
          <p:cNvSpPr/>
          <p:nvPr/>
        </p:nvSpPr>
        <p:spPr>
          <a:xfrm>
            <a:off x="5894576" y="3791780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438" name="Google Shape;438;p39"/>
          <p:cNvCxnSpPr/>
          <p:nvPr/>
        </p:nvCxnSpPr>
        <p:spPr>
          <a:xfrm>
            <a:off x="5894249" y="3791453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39"/>
          <p:cNvSpPr/>
          <p:nvPr/>
        </p:nvSpPr>
        <p:spPr>
          <a:xfrm>
            <a:off x="6289702" y="3769248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70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40" name="Google Shape;440;p39"/>
          <p:cNvSpPr/>
          <p:nvPr/>
        </p:nvSpPr>
        <p:spPr>
          <a:xfrm>
            <a:off x="2278021" y="3313725"/>
            <a:ext cx="967245" cy="327"/>
          </a:xfrm>
          <a:custGeom>
            <a:avLst/>
            <a:gdLst/>
            <a:ahLst/>
            <a:cxnLst/>
            <a:rect l="l" t="t" r="r" b="b"/>
            <a:pathLst>
              <a:path w="2962" h="1" extrusionOk="0">
                <a:moveTo>
                  <a:pt x="0" y="0"/>
                </a:moveTo>
                <a:lnTo>
                  <a:pt x="296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441" name="Google Shape;441;p39"/>
          <p:cNvCxnSpPr/>
          <p:nvPr/>
        </p:nvCxnSpPr>
        <p:spPr>
          <a:xfrm>
            <a:off x="2278021" y="3313399"/>
            <a:ext cx="89573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Google Shape;442;p39"/>
          <p:cNvSpPr/>
          <p:nvPr/>
        </p:nvSpPr>
        <p:spPr>
          <a:xfrm>
            <a:off x="3173751" y="3291194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43" name="Google Shape;443;p39"/>
          <p:cNvSpPr/>
          <p:nvPr/>
        </p:nvSpPr>
        <p:spPr>
          <a:xfrm>
            <a:off x="2189852" y="3115189"/>
            <a:ext cx="327" cy="357888"/>
          </a:xfrm>
          <a:custGeom>
            <a:avLst/>
            <a:gdLst/>
            <a:ahLst/>
            <a:cxnLst/>
            <a:rect l="l" t="t" r="r" b="b"/>
            <a:pathLst>
              <a:path w="1" h="1096" extrusionOk="0">
                <a:moveTo>
                  <a:pt x="0" y="0"/>
                </a:move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444" name="Google Shape;444;p39"/>
          <p:cNvCxnSpPr/>
          <p:nvPr/>
        </p:nvCxnSpPr>
        <p:spPr>
          <a:xfrm>
            <a:off x="2189852" y="3114863"/>
            <a:ext cx="0" cy="280498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39"/>
          <p:cNvSpPr/>
          <p:nvPr/>
        </p:nvSpPr>
        <p:spPr>
          <a:xfrm>
            <a:off x="2168953" y="3395687"/>
            <a:ext cx="42778" cy="62696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64" y="191"/>
                </a:lnTo>
                <a:lnTo>
                  <a:pt x="130" y="0"/>
                </a:lnTo>
                <a:lnTo>
                  <a:pt x="0" y="0"/>
                </a:lnTo>
              </a:path>
            </a:pathLst>
          </a:cu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46" name="Google Shape;446;p39"/>
          <p:cNvSpPr/>
          <p:nvPr/>
        </p:nvSpPr>
        <p:spPr>
          <a:xfrm>
            <a:off x="2281287" y="3112251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447" name="Google Shape;447;p39"/>
          <p:cNvCxnSpPr/>
          <p:nvPr/>
        </p:nvCxnSpPr>
        <p:spPr>
          <a:xfrm>
            <a:off x="2281287" y="3112251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39"/>
          <p:cNvSpPr/>
          <p:nvPr/>
        </p:nvSpPr>
        <p:spPr>
          <a:xfrm>
            <a:off x="2850139" y="2938205"/>
            <a:ext cx="397413" cy="6857"/>
          </a:xfrm>
          <a:custGeom>
            <a:avLst/>
            <a:gdLst/>
            <a:ahLst/>
            <a:cxnLst/>
            <a:rect l="l" t="t" r="r" b="b"/>
            <a:pathLst>
              <a:path w="1217" h="21" extrusionOk="0">
                <a:moveTo>
                  <a:pt x="0" y="20"/>
                </a:moveTo>
                <a:lnTo>
                  <a:pt x="1216" y="0"/>
                </a:lnTo>
                <a:lnTo>
                  <a:pt x="0" y="20"/>
                </a:lnTo>
              </a:path>
            </a:pathLst>
          </a:custGeom>
          <a:noFill/>
          <a:ln>
            <a:noFill/>
          </a:ln>
        </p:spPr>
      </p:sp>
      <p:cxnSp>
        <p:nvCxnSpPr>
          <p:cNvPr id="449" name="Google Shape;449;p39"/>
          <p:cNvCxnSpPr/>
          <p:nvPr/>
        </p:nvCxnSpPr>
        <p:spPr>
          <a:xfrm rot="10800000" flipH="1">
            <a:off x="2850139" y="2939184"/>
            <a:ext cx="325898" cy="5551"/>
          </a:xfrm>
          <a:prstGeom prst="straightConnector1">
            <a:avLst/>
          </a:prstGeom>
          <a:noFill/>
          <a:ln w="9525" cap="flat" cmpd="sng">
            <a:solidFill>
              <a:srgbClr val="4CB1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0" name="Google Shape;450;p39"/>
          <p:cNvSpPr/>
          <p:nvPr/>
        </p:nvSpPr>
        <p:spPr>
          <a:xfrm>
            <a:off x="3175057" y="2916980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2" y="139"/>
                </a:moveTo>
                <a:lnTo>
                  <a:pt x="177" y="68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4CB1B2"/>
          </a:solidFill>
          <a:ln w="9525" cap="flat" cmpd="sng">
            <a:solidFill>
              <a:srgbClr val="4CB1B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51" name="Google Shape;451;p39"/>
          <p:cNvSpPr/>
          <p:nvPr/>
        </p:nvSpPr>
        <p:spPr>
          <a:xfrm>
            <a:off x="3058805" y="2639747"/>
            <a:ext cx="187114" cy="327"/>
          </a:xfrm>
          <a:custGeom>
            <a:avLst/>
            <a:gdLst/>
            <a:ahLst/>
            <a:cxnLst/>
            <a:rect l="l" t="t" r="r" b="b"/>
            <a:pathLst>
              <a:path w="573" h="1" extrusionOk="0">
                <a:moveTo>
                  <a:pt x="0" y="0"/>
                </a:moveTo>
                <a:lnTo>
                  <a:pt x="57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452" name="Google Shape;452;p39"/>
          <p:cNvCxnSpPr/>
          <p:nvPr/>
        </p:nvCxnSpPr>
        <p:spPr>
          <a:xfrm>
            <a:off x="3058805" y="2639747"/>
            <a:ext cx="115599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3" name="Google Shape;453;p39"/>
          <p:cNvSpPr/>
          <p:nvPr/>
        </p:nvSpPr>
        <p:spPr>
          <a:xfrm>
            <a:off x="3174404" y="2617543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54" name="Google Shape;454;p39"/>
          <p:cNvSpPr/>
          <p:nvPr/>
        </p:nvSpPr>
        <p:spPr>
          <a:xfrm>
            <a:off x="3068928" y="1900461"/>
            <a:ext cx="327" cy="739613"/>
          </a:xfrm>
          <a:custGeom>
            <a:avLst/>
            <a:gdLst/>
            <a:ahLst/>
            <a:cxnLst/>
            <a:rect l="l" t="t" r="r" b="b"/>
            <a:pathLst>
              <a:path w="1" h="2265" extrusionOk="0">
                <a:moveTo>
                  <a:pt x="0" y="0"/>
                </a:moveTo>
                <a:lnTo>
                  <a:pt x="0" y="22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455" name="Google Shape;455;p39"/>
          <p:cNvCxnSpPr/>
          <p:nvPr/>
        </p:nvCxnSpPr>
        <p:spPr>
          <a:xfrm>
            <a:off x="3068928" y="1900461"/>
            <a:ext cx="0" cy="739286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39"/>
          <p:cNvSpPr/>
          <p:nvPr/>
        </p:nvSpPr>
        <p:spPr>
          <a:xfrm>
            <a:off x="3058805" y="1900461"/>
            <a:ext cx="1303592" cy="327"/>
          </a:xfrm>
          <a:custGeom>
            <a:avLst/>
            <a:gdLst/>
            <a:ahLst/>
            <a:cxnLst/>
            <a:rect l="l" t="t" r="r" b="b"/>
            <a:pathLst>
              <a:path w="3992" h="1" extrusionOk="0">
                <a:moveTo>
                  <a:pt x="3991" y="0"/>
                </a:moveTo>
                <a:lnTo>
                  <a:pt x="0" y="0"/>
                </a:lnTo>
                <a:lnTo>
                  <a:pt x="3991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457" name="Google Shape;457;p39"/>
          <p:cNvCxnSpPr/>
          <p:nvPr/>
        </p:nvCxnSpPr>
        <p:spPr>
          <a:xfrm rot="10800000">
            <a:off x="3058805" y="1900461"/>
            <a:ext cx="1303266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39"/>
          <p:cNvSpPr/>
          <p:nvPr/>
        </p:nvSpPr>
        <p:spPr>
          <a:xfrm>
            <a:off x="4362071" y="1701925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459" name="Google Shape;459;p39"/>
          <p:cNvCxnSpPr/>
          <p:nvPr/>
        </p:nvCxnSpPr>
        <p:spPr>
          <a:xfrm>
            <a:off x="4362071" y="1701599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39"/>
          <p:cNvSpPr/>
          <p:nvPr/>
        </p:nvSpPr>
        <p:spPr>
          <a:xfrm>
            <a:off x="1753253" y="2184551"/>
            <a:ext cx="906833" cy="664508"/>
          </a:xfrm>
          <a:custGeom>
            <a:avLst/>
            <a:gdLst/>
            <a:ahLst/>
            <a:cxnLst/>
            <a:rect l="l" t="t" r="r" b="b"/>
            <a:pathLst>
              <a:path w="2777" h="2035" extrusionOk="0">
                <a:moveTo>
                  <a:pt x="0" y="0"/>
                </a:moveTo>
                <a:lnTo>
                  <a:pt x="2776" y="0"/>
                </a:lnTo>
                <a:lnTo>
                  <a:pt x="2776" y="2034"/>
                </a:lnTo>
                <a:lnTo>
                  <a:pt x="0" y="20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461" name="Google Shape;46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3253" y="2184877"/>
            <a:ext cx="906180" cy="66352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9"/>
          <p:cNvSpPr/>
          <p:nvPr/>
        </p:nvSpPr>
        <p:spPr>
          <a:xfrm>
            <a:off x="1629164" y="2848406"/>
            <a:ext cx="1159910" cy="165556"/>
          </a:xfrm>
          <a:custGeom>
            <a:avLst/>
            <a:gdLst/>
            <a:ahLst/>
            <a:cxnLst/>
            <a:rect l="l" t="t" r="r" b="b"/>
            <a:pathLst>
              <a:path w="3552" h="507" extrusionOk="0">
                <a:moveTo>
                  <a:pt x="0" y="0"/>
                </a:moveTo>
                <a:lnTo>
                  <a:pt x="3551" y="0"/>
                </a:lnTo>
                <a:lnTo>
                  <a:pt x="3551" y="506"/>
                </a:lnTo>
                <a:lnTo>
                  <a:pt x="0" y="50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63" name="Google Shape;463;p39"/>
          <p:cNvSpPr txBox="1"/>
          <p:nvPr/>
        </p:nvSpPr>
        <p:spPr>
          <a:xfrm>
            <a:off x="4207612" y="1486736"/>
            <a:ext cx="334388" cy="12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CMDB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3578674" y="3171354"/>
            <a:ext cx="911731" cy="178291"/>
          </a:xfrm>
          <a:custGeom>
            <a:avLst/>
            <a:gdLst/>
            <a:ahLst/>
            <a:cxnLst/>
            <a:rect l="l" t="t" r="r" b="b"/>
            <a:pathLst>
              <a:path w="2792" h="546" extrusionOk="0">
                <a:moveTo>
                  <a:pt x="0" y="0"/>
                </a:moveTo>
                <a:lnTo>
                  <a:pt x="2791" y="0"/>
                </a:lnTo>
                <a:lnTo>
                  <a:pt x="2791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65" name="Google Shape;465;p39"/>
          <p:cNvSpPr txBox="1"/>
          <p:nvPr/>
        </p:nvSpPr>
        <p:spPr>
          <a:xfrm>
            <a:off x="2045517" y="2877795"/>
            <a:ext cx="38467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USERS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6440243" y="2633543"/>
            <a:ext cx="458151" cy="417971"/>
          </a:xfrm>
          <a:custGeom>
            <a:avLst/>
            <a:gdLst/>
            <a:ahLst/>
            <a:cxnLst/>
            <a:rect l="l" t="t" r="r" b="b"/>
            <a:pathLst>
              <a:path w="1403" h="1280" extrusionOk="0">
                <a:moveTo>
                  <a:pt x="0" y="0"/>
                </a:moveTo>
                <a:lnTo>
                  <a:pt x="1402" y="0"/>
                </a:lnTo>
                <a:lnTo>
                  <a:pt x="1402" y="1279"/>
                </a:lnTo>
                <a:lnTo>
                  <a:pt x="0" y="127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467" name="Google Shape;467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243" y="2633543"/>
            <a:ext cx="457172" cy="41699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9"/>
          <p:cNvSpPr/>
          <p:nvPr/>
        </p:nvSpPr>
        <p:spPr>
          <a:xfrm>
            <a:off x="6200228" y="3088086"/>
            <a:ext cx="912057" cy="165556"/>
          </a:xfrm>
          <a:custGeom>
            <a:avLst/>
            <a:gdLst/>
            <a:ahLst/>
            <a:cxnLst/>
            <a:rect l="l" t="t" r="r" b="b"/>
            <a:pathLst>
              <a:path w="2793" h="507" extrusionOk="0">
                <a:moveTo>
                  <a:pt x="0" y="0"/>
                </a:moveTo>
                <a:lnTo>
                  <a:pt x="2792" y="0"/>
                </a:lnTo>
                <a:lnTo>
                  <a:pt x="2792" y="506"/>
                </a:lnTo>
                <a:lnTo>
                  <a:pt x="0" y="50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69" name="Google Shape;469;p39"/>
          <p:cNvSpPr txBox="1"/>
          <p:nvPr/>
        </p:nvSpPr>
        <p:spPr>
          <a:xfrm>
            <a:off x="3749461" y="3200743"/>
            <a:ext cx="680206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INVENTORY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39"/>
          <p:cNvSpPr/>
          <p:nvPr/>
        </p:nvSpPr>
        <p:spPr>
          <a:xfrm>
            <a:off x="6198921" y="4073583"/>
            <a:ext cx="912057" cy="288988"/>
          </a:xfrm>
          <a:custGeom>
            <a:avLst/>
            <a:gdLst/>
            <a:ahLst/>
            <a:cxnLst/>
            <a:rect l="l" t="t" r="r" b="b"/>
            <a:pathLst>
              <a:path w="2793" h="885" extrusionOk="0">
                <a:moveTo>
                  <a:pt x="0" y="0"/>
                </a:moveTo>
                <a:lnTo>
                  <a:pt x="2792" y="0"/>
                </a:lnTo>
                <a:lnTo>
                  <a:pt x="2792" y="884"/>
                </a:lnTo>
                <a:lnTo>
                  <a:pt x="0" y="8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71" name="Google Shape;471;p39"/>
          <p:cNvSpPr txBox="1"/>
          <p:nvPr/>
        </p:nvSpPr>
        <p:spPr>
          <a:xfrm>
            <a:off x="6490205" y="3117475"/>
            <a:ext cx="39088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HOSTS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39"/>
          <p:cNvSpPr txBox="1"/>
          <p:nvPr/>
        </p:nvSpPr>
        <p:spPr>
          <a:xfrm>
            <a:off x="6407914" y="4102645"/>
            <a:ext cx="618161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NETWORK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6446120" y="3574631"/>
            <a:ext cx="439864" cy="472830"/>
          </a:xfrm>
          <a:custGeom>
            <a:avLst/>
            <a:gdLst/>
            <a:ahLst/>
            <a:cxnLst/>
            <a:rect l="l" t="t" r="r" b="b"/>
            <a:pathLst>
              <a:path w="1347" h="1448" extrusionOk="0">
                <a:moveTo>
                  <a:pt x="0" y="0"/>
                </a:moveTo>
                <a:lnTo>
                  <a:pt x="1346" y="0"/>
                </a:lnTo>
                <a:lnTo>
                  <a:pt x="1346" y="1447"/>
                </a:lnTo>
                <a:lnTo>
                  <a:pt x="0" y="144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474" name="Google Shape;474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46120" y="3574631"/>
            <a:ext cx="439211" cy="4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/>
          <p:nvPr/>
        </p:nvSpPr>
        <p:spPr>
          <a:xfrm>
            <a:off x="4770586" y="3986724"/>
            <a:ext cx="731475" cy="178291"/>
          </a:xfrm>
          <a:custGeom>
            <a:avLst/>
            <a:gdLst/>
            <a:ahLst/>
            <a:cxnLst/>
            <a:rect l="l" t="t" r="r" b="b"/>
            <a:pathLst>
              <a:path w="2240" h="546" extrusionOk="0">
                <a:moveTo>
                  <a:pt x="0" y="0"/>
                </a:moveTo>
                <a:lnTo>
                  <a:pt x="2239" y="0"/>
                </a:lnTo>
                <a:lnTo>
                  <a:pt x="2239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76" name="Google Shape;476;p39"/>
          <p:cNvSpPr txBox="1"/>
          <p:nvPr/>
        </p:nvSpPr>
        <p:spPr>
          <a:xfrm>
            <a:off x="6445141" y="4235547"/>
            <a:ext cx="49733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DEVICES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39"/>
          <p:cNvSpPr/>
          <p:nvPr/>
        </p:nvSpPr>
        <p:spPr>
          <a:xfrm>
            <a:off x="3819343" y="2665544"/>
            <a:ext cx="414067" cy="475115"/>
          </a:xfrm>
          <a:custGeom>
            <a:avLst/>
            <a:gdLst/>
            <a:ahLst/>
            <a:cxnLst/>
            <a:rect l="l" t="t" r="r" b="b"/>
            <a:pathLst>
              <a:path w="1268" h="1455" extrusionOk="0">
                <a:moveTo>
                  <a:pt x="0" y="0"/>
                </a:moveTo>
                <a:lnTo>
                  <a:pt x="1267" y="0"/>
                </a:lnTo>
                <a:lnTo>
                  <a:pt x="1267" y="1454"/>
                </a:lnTo>
                <a:lnTo>
                  <a:pt x="0" y="14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478" name="Google Shape;478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9669" y="2666197"/>
            <a:ext cx="412761" cy="47413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9"/>
          <p:cNvSpPr/>
          <p:nvPr/>
        </p:nvSpPr>
        <p:spPr>
          <a:xfrm>
            <a:off x="4878348" y="2681871"/>
            <a:ext cx="465335" cy="466299"/>
          </a:xfrm>
          <a:custGeom>
            <a:avLst/>
            <a:gdLst/>
            <a:ahLst/>
            <a:cxnLst/>
            <a:rect l="l" t="t" r="r" b="b"/>
            <a:pathLst>
              <a:path w="1425" h="1428" extrusionOk="0">
                <a:moveTo>
                  <a:pt x="0" y="0"/>
                </a:moveTo>
                <a:lnTo>
                  <a:pt x="1424" y="0"/>
                </a:lnTo>
                <a:lnTo>
                  <a:pt x="1424" y="1427"/>
                </a:lnTo>
                <a:lnTo>
                  <a:pt x="0" y="142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480" name="Google Shape;480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78348" y="2682198"/>
            <a:ext cx="464682" cy="46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9"/>
          <p:cNvSpPr/>
          <p:nvPr/>
        </p:nvSpPr>
        <p:spPr>
          <a:xfrm>
            <a:off x="4908391" y="3174946"/>
            <a:ext cx="467295" cy="178291"/>
          </a:xfrm>
          <a:custGeom>
            <a:avLst/>
            <a:gdLst/>
            <a:ahLst/>
            <a:cxnLst/>
            <a:rect l="l" t="t" r="r" b="b"/>
            <a:pathLst>
              <a:path w="1431" h="546" extrusionOk="0">
                <a:moveTo>
                  <a:pt x="0" y="0"/>
                </a:moveTo>
                <a:lnTo>
                  <a:pt x="1430" y="0"/>
                </a:lnTo>
                <a:lnTo>
                  <a:pt x="1430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82" name="Google Shape;482;p39"/>
          <p:cNvSpPr txBox="1"/>
          <p:nvPr/>
        </p:nvSpPr>
        <p:spPr>
          <a:xfrm>
            <a:off x="4922432" y="4016112"/>
            <a:ext cx="511053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24C55"/>
                </a:solidFill>
                <a:latin typeface="Overpass"/>
                <a:ea typeface="Overpass"/>
                <a:cs typeface="Overpass"/>
                <a:sym typeface="Overpass"/>
              </a:rPr>
              <a:t>PLUGINS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39"/>
          <p:cNvSpPr/>
          <p:nvPr/>
        </p:nvSpPr>
        <p:spPr>
          <a:xfrm>
            <a:off x="4847326" y="3553732"/>
            <a:ext cx="552198" cy="399358"/>
          </a:xfrm>
          <a:custGeom>
            <a:avLst/>
            <a:gdLst/>
            <a:ahLst/>
            <a:cxnLst/>
            <a:rect l="l" t="t" r="r" b="b"/>
            <a:pathLst>
              <a:path w="1691" h="1223" extrusionOk="0">
                <a:moveTo>
                  <a:pt x="0" y="0"/>
                </a:moveTo>
                <a:lnTo>
                  <a:pt x="1690" y="0"/>
                </a:lnTo>
                <a:lnTo>
                  <a:pt x="1690" y="1222"/>
                </a:lnTo>
                <a:lnTo>
                  <a:pt x="0" y="122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484" name="Google Shape;484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47326" y="3554059"/>
            <a:ext cx="551545" cy="39837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9"/>
          <p:cNvSpPr/>
          <p:nvPr/>
        </p:nvSpPr>
        <p:spPr>
          <a:xfrm>
            <a:off x="3564959" y="3986397"/>
            <a:ext cx="912057" cy="178291"/>
          </a:xfrm>
          <a:custGeom>
            <a:avLst/>
            <a:gdLst/>
            <a:ahLst/>
            <a:cxnLst/>
            <a:rect l="l" t="t" r="r" b="b"/>
            <a:pathLst>
              <a:path w="2793" h="546" extrusionOk="0">
                <a:moveTo>
                  <a:pt x="0" y="0"/>
                </a:moveTo>
                <a:lnTo>
                  <a:pt x="2792" y="0"/>
                </a:lnTo>
                <a:lnTo>
                  <a:pt x="2792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86" name="Google Shape;486;p39"/>
          <p:cNvSpPr txBox="1"/>
          <p:nvPr/>
        </p:nvSpPr>
        <p:spPr>
          <a:xfrm>
            <a:off x="5065462" y="3204335"/>
            <a:ext cx="18842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24C55"/>
                </a:solidFill>
                <a:latin typeface="Overpass"/>
                <a:ea typeface="Overpass"/>
                <a:cs typeface="Overpass"/>
                <a:sym typeface="Overpass"/>
              </a:rPr>
              <a:t>CLI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p39"/>
          <p:cNvSpPr/>
          <p:nvPr/>
        </p:nvSpPr>
        <p:spPr>
          <a:xfrm>
            <a:off x="3851998" y="3571039"/>
            <a:ext cx="360512" cy="386950"/>
          </a:xfrm>
          <a:custGeom>
            <a:avLst/>
            <a:gdLst/>
            <a:ahLst/>
            <a:cxnLst/>
            <a:rect l="l" t="t" r="r" b="b"/>
            <a:pathLst>
              <a:path w="1104" h="1185" extrusionOk="0">
                <a:moveTo>
                  <a:pt x="0" y="0"/>
                </a:moveTo>
                <a:lnTo>
                  <a:pt x="1103" y="0"/>
                </a:lnTo>
                <a:lnTo>
                  <a:pt x="1103" y="1184"/>
                </a:lnTo>
                <a:lnTo>
                  <a:pt x="0" y="11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488" name="Google Shape;488;p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51998" y="3571365"/>
            <a:ext cx="359533" cy="38597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/>
          <p:nvPr/>
        </p:nvSpPr>
        <p:spPr>
          <a:xfrm>
            <a:off x="6704749" y="1925605"/>
            <a:ext cx="327" cy="320662"/>
          </a:xfrm>
          <a:custGeom>
            <a:avLst/>
            <a:gdLst/>
            <a:ahLst/>
            <a:cxnLst/>
            <a:rect l="l" t="t" r="r" b="b"/>
            <a:pathLst>
              <a:path w="1" h="982" extrusionOk="0">
                <a:moveTo>
                  <a:pt x="0" y="981"/>
                </a:moveTo>
                <a:lnTo>
                  <a:pt x="0" y="0"/>
                </a:lnTo>
                <a:lnTo>
                  <a:pt x="0" y="981"/>
                </a:lnTo>
              </a:path>
            </a:pathLst>
          </a:custGeom>
          <a:noFill/>
          <a:ln>
            <a:noFill/>
          </a:ln>
        </p:spPr>
      </p:sp>
      <p:cxnSp>
        <p:nvCxnSpPr>
          <p:cNvPr id="490" name="Google Shape;490;p39"/>
          <p:cNvCxnSpPr/>
          <p:nvPr/>
        </p:nvCxnSpPr>
        <p:spPr>
          <a:xfrm rot="10800000">
            <a:off x="6704749" y="2002668"/>
            <a:ext cx="0" cy="243599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1" name="Google Shape;491;p39"/>
          <p:cNvSpPr/>
          <p:nvPr/>
        </p:nvSpPr>
        <p:spPr>
          <a:xfrm>
            <a:off x="6683849" y="1940626"/>
            <a:ext cx="42452" cy="62696"/>
          </a:xfrm>
          <a:custGeom>
            <a:avLst/>
            <a:gdLst/>
            <a:ahLst/>
            <a:cxnLst/>
            <a:rect l="l" t="t" r="r" b="b"/>
            <a:pathLst>
              <a:path w="130" h="192" extrusionOk="0">
                <a:moveTo>
                  <a:pt x="129" y="191"/>
                </a:moveTo>
                <a:lnTo>
                  <a:pt x="65" y="0"/>
                </a:lnTo>
                <a:lnTo>
                  <a:pt x="0" y="191"/>
                </a:lnTo>
                <a:lnTo>
                  <a:pt x="129" y="191"/>
                </a:lnTo>
              </a:path>
            </a:pathLst>
          </a:cu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92" name="Google Shape;492;p39"/>
          <p:cNvSpPr/>
          <p:nvPr/>
        </p:nvSpPr>
        <p:spPr>
          <a:xfrm>
            <a:off x="2033108" y="826472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3434" y="826472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/>
          <p:nvPr/>
        </p:nvSpPr>
        <p:spPr>
          <a:xfrm>
            <a:off x="1629164" y="4252201"/>
            <a:ext cx="1159910" cy="321315"/>
          </a:xfrm>
          <a:custGeom>
            <a:avLst/>
            <a:gdLst/>
            <a:ahLst/>
            <a:cxnLst/>
            <a:rect l="l" t="t" r="r" b="b"/>
            <a:pathLst>
              <a:path w="3552" h="984" extrusionOk="0">
                <a:moveTo>
                  <a:pt x="0" y="0"/>
                </a:moveTo>
                <a:lnTo>
                  <a:pt x="3551" y="0"/>
                </a:lnTo>
                <a:lnTo>
                  <a:pt x="3551" y="983"/>
                </a:lnTo>
                <a:lnTo>
                  <a:pt x="0" y="9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495" name="Google Shape;495;p39"/>
          <p:cNvSpPr txBox="1"/>
          <p:nvPr/>
        </p:nvSpPr>
        <p:spPr>
          <a:xfrm>
            <a:off x="3780810" y="4015786"/>
            <a:ext cx="56166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24C55"/>
                </a:solidFill>
                <a:latin typeface="Overpass"/>
                <a:ea typeface="Overpass"/>
                <a:cs typeface="Overpass"/>
                <a:sym typeface="Overpass"/>
              </a:rPr>
              <a:t>MODULES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1996534" y="4281589"/>
            <a:ext cx="53227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ANSIBLE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39"/>
          <p:cNvSpPr/>
          <p:nvPr/>
        </p:nvSpPr>
        <p:spPr>
          <a:xfrm>
            <a:off x="1820849" y="3418871"/>
            <a:ext cx="776212" cy="833983"/>
          </a:xfrm>
          <a:custGeom>
            <a:avLst/>
            <a:gdLst/>
            <a:ahLst/>
            <a:cxnLst/>
            <a:rect l="l" t="t" r="r" b="b"/>
            <a:pathLst>
              <a:path w="2377" h="2554" extrusionOk="0">
                <a:moveTo>
                  <a:pt x="0" y="0"/>
                </a:moveTo>
                <a:lnTo>
                  <a:pt x="2376" y="0"/>
                </a:lnTo>
                <a:lnTo>
                  <a:pt x="2376" y="2553"/>
                </a:lnTo>
                <a:lnTo>
                  <a:pt x="0" y="25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498" name="Google Shape;498;p3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821176" y="3418871"/>
            <a:ext cx="774579" cy="83300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9"/>
          <p:cNvSpPr/>
          <p:nvPr/>
        </p:nvSpPr>
        <p:spPr>
          <a:xfrm>
            <a:off x="2850139" y="2936572"/>
            <a:ext cx="397413" cy="6857"/>
          </a:xfrm>
          <a:custGeom>
            <a:avLst/>
            <a:gdLst/>
            <a:ahLst/>
            <a:cxnLst/>
            <a:rect l="l" t="t" r="r" b="b"/>
            <a:pathLst>
              <a:path w="1217" h="21" extrusionOk="0">
                <a:moveTo>
                  <a:pt x="0" y="20"/>
                </a:moveTo>
                <a:lnTo>
                  <a:pt x="1216" y="0"/>
                </a:lnTo>
                <a:lnTo>
                  <a:pt x="0" y="20"/>
                </a:lnTo>
              </a:path>
            </a:pathLst>
          </a:custGeom>
          <a:noFill/>
          <a:ln>
            <a:noFill/>
          </a:ln>
        </p:spPr>
      </p:sp>
      <p:cxnSp>
        <p:nvCxnSpPr>
          <p:cNvPr id="500" name="Google Shape;500;p39"/>
          <p:cNvCxnSpPr/>
          <p:nvPr/>
        </p:nvCxnSpPr>
        <p:spPr>
          <a:xfrm rot="10800000" flipH="1">
            <a:off x="2850139" y="2937552"/>
            <a:ext cx="325898" cy="5551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" name="Google Shape;501;p39"/>
          <p:cNvSpPr/>
          <p:nvPr/>
        </p:nvSpPr>
        <p:spPr>
          <a:xfrm>
            <a:off x="3175057" y="2915673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2" y="139"/>
                </a:moveTo>
                <a:lnTo>
                  <a:pt x="177" y="66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02" name="Google Shape;502;p39"/>
          <p:cNvSpPr/>
          <p:nvPr/>
        </p:nvSpPr>
        <p:spPr>
          <a:xfrm>
            <a:off x="2855690" y="1802499"/>
            <a:ext cx="327" cy="1146481"/>
          </a:xfrm>
          <a:custGeom>
            <a:avLst/>
            <a:gdLst/>
            <a:ahLst/>
            <a:cxnLst/>
            <a:rect l="l" t="t" r="r" b="b"/>
            <a:pathLst>
              <a:path w="1" h="3511" extrusionOk="0">
                <a:moveTo>
                  <a:pt x="0" y="0"/>
                </a:moveTo>
                <a:lnTo>
                  <a:pt x="0" y="35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503" name="Google Shape;503;p39"/>
          <p:cNvCxnSpPr/>
          <p:nvPr/>
        </p:nvCxnSpPr>
        <p:spPr>
          <a:xfrm>
            <a:off x="2855364" y="1802499"/>
            <a:ext cx="0" cy="1146155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4" name="Google Shape;504;p39"/>
          <p:cNvSpPr/>
          <p:nvPr/>
        </p:nvSpPr>
        <p:spPr>
          <a:xfrm>
            <a:off x="5947803" y="1268280"/>
            <a:ext cx="1443030" cy="268416"/>
          </a:xfrm>
          <a:custGeom>
            <a:avLst/>
            <a:gdLst/>
            <a:ahLst/>
            <a:cxnLst/>
            <a:rect l="l" t="t" r="r" b="b"/>
            <a:pathLst>
              <a:path w="4419" h="822" extrusionOk="0">
                <a:moveTo>
                  <a:pt x="0" y="0"/>
                </a:moveTo>
                <a:lnTo>
                  <a:pt x="4418" y="0"/>
                </a:lnTo>
                <a:lnTo>
                  <a:pt x="4418" y="821"/>
                </a:lnTo>
                <a:lnTo>
                  <a:pt x="0" y="8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05" name="Google Shape;505;p39"/>
          <p:cNvSpPr txBox="1"/>
          <p:nvPr/>
        </p:nvSpPr>
        <p:spPr>
          <a:xfrm>
            <a:off x="1939388" y="4414817"/>
            <a:ext cx="63612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PLAYBOOK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39"/>
          <p:cNvSpPr txBox="1"/>
          <p:nvPr/>
        </p:nvSpPr>
        <p:spPr>
          <a:xfrm>
            <a:off x="6236474" y="1297669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39"/>
          <p:cNvSpPr/>
          <p:nvPr/>
        </p:nvSpPr>
        <p:spPr>
          <a:xfrm>
            <a:off x="2102010" y="1150073"/>
            <a:ext cx="1443030" cy="268416"/>
          </a:xfrm>
          <a:custGeom>
            <a:avLst/>
            <a:gdLst/>
            <a:ahLst/>
            <a:cxnLst/>
            <a:rect l="l" t="t" r="r" b="b"/>
            <a:pathLst>
              <a:path w="4419" h="822" extrusionOk="0">
                <a:moveTo>
                  <a:pt x="0" y="0"/>
                </a:moveTo>
                <a:lnTo>
                  <a:pt x="4418" y="0"/>
                </a:lnTo>
                <a:lnTo>
                  <a:pt x="4418" y="821"/>
                </a:lnTo>
                <a:lnTo>
                  <a:pt x="0" y="8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08" name="Google Shape;508;p39"/>
          <p:cNvSpPr txBox="1"/>
          <p:nvPr/>
        </p:nvSpPr>
        <p:spPr>
          <a:xfrm>
            <a:off x="6500001" y="1430897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39"/>
          <p:cNvSpPr txBox="1"/>
          <p:nvPr/>
        </p:nvSpPr>
        <p:spPr>
          <a:xfrm>
            <a:off x="2390681" y="1179462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2654208" y="1312363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"/>
          <p:cNvSpPr/>
          <p:nvPr/>
        </p:nvSpPr>
        <p:spPr>
          <a:xfrm>
            <a:off x="5868451" y="1009661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516" name="Google Shape;51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778" y="1009661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0"/>
          <p:cNvSpPr/>
          <p:nvPr/>
        </p:nvSpPr>
        <p:spPr>
          <a:xfrm>
            <a:off x="3311556" y="2171816"/>
            <a:ext cx="2539915" cy="2251818"/>
          </a:xfrm>
          <a:custGeom>
            <a:avLst/>
            <a:gdLst/>
            <a:ahLst/>
            <a:cxnLst/>
            <a:rect l="l" t="t" r="r" b="b"/>
            <a:pathLst>
              <a:path w="7778" h="6896" extrusionOk="0">
                <a:moveTo>
                  <a:pt x="0" y="0"/>
                </a:moveTo>
                <a:lnTo>
                  <a:pt x="7777" y="0"/>
                </a:lnTo>
                <a:lnTo>
                  <a:pt x="7777" y="6895"/>
                </a:lnTo>
                <a:lnTo>
                  <a:pt x="0" y="68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18" name="Google Shape;518;p40"/>
          <p:cNvSpPr/>
          <p:nvPr/>
        </p:nvSpPr>
        <p:spPr>
          <a:xfrm>
            <a:off x="3311556" y="2171489"/>
            <a:ext cx="2539915" cy="2251818"/>
          </a:xfrm>
          <a:custGeom>
            <a:avLst/>
            <a:gdLst/>
            <a:ahLst/>
            <a:cxnLst/>
            <a:rect l="l" t="t" r="r" b="b"/>
            <a:pathLst>
              <a:path w="7778" h="6896" extrusionOk="0">
                <a:moveTo>
                  <a:pt x="0" y="0"/>
                </a:moveTo>
                <a:lnTo>
                  <a:pt x="7777" y="0"/>
                </a:lnTo>
                <a:lnTo>
                  <a:pt x="7777" y="6895"/>
                </a:lnTo>
                <a:lnTo>
                  <a:pt x="0" y="6895"/>
                </a:lnTo>
                <a:lnTo>
                  <a:pt x="0" y="0"/>
                </a:lnTo>
              </a:path>
            </a:pathLst>
          </a:custGeom>
          <a:noFill/>
          <a:ln w="284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40"/>
          <p:cNvSpPr/>
          <p:nvPr/>
        </p:nvSpPr>
        <p:spPr>
          <a:xfrm>
            <a:off x="3322658" y="2185857"/>
            <a:ext cx="2547426" cy="333724"/>
          </a:xfrm>
          <a:custGeom>
            <a:avLst/>
            <a:gdLst/>
            <a:ahLst/>
            <a:cxnLst/>
            <a:rect l="l" t="t" r="r" b="b"/>
            <a:pathLst>
              <a:path w="7801" h="1022" extrusionOk="0">
                <a:moveTo>
                  <a:pt x="0" y="0"/>
                </a:moveTo>
                <a:lnTo>
                  <a:pt x="7800" y="0"/>
                </a:lnTo>
                <a:lnTo>
                  <a:pt x="7800" y="1021"/>
                </a:lnTo>
                <a:lnTo>
                  <a:pt x="0" y="1021"/>
                </a:lnTo>
                <a:lnTo>
                  <a:pt x="0" y="0"/>
                </a:lnTo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520" name="Google Shape;520;p40"/>
          <p:cNvSpPr/>
          <p:nvPr/>
        </p:nvSpPr>
        <p:spPr>
          <a:xfrm>
            <a:off x="6093445" y="2080385"/>
            <a:ext cx="327" cy="2498356"/>
          </a:xfrm>
          <a:custGeom>
            <a:avLst/>
            <a:gdLst/>
            <a:ahLst/>
            <a:cxnLst/>
            <a:rect l="l" t="t" r="r" b="b"/>
            <a:pathLst>
              <a:path w="1" h="7651" extrusionOk="0">
                <a:moveTo>
                  <a:pt x="0" y="0"/>
                </a:moveTo>
                <a:lnTo>
                  <a:pt x="0" y="765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521" name="Google Shape;521;p40"/>
          <p:cNvCxnSpPr/>
          <p:nvPr/>
        </p:nvCxnSpPr>
        <p:spPr>
          <a:xfrm>
            <a:off x="6093772" y="2080385"/>
            <a:ext cx="0" cy="2498029"/>
          </a:xfrm>
          <a:prstGeom prst="straightConnector1">
            <a:avLst/>
          </a:prstGeom>
          <a:noFill/>
          <a:ln w="18700" cap="flat" cmpd="sng">
            <a:solidFill>
              <a:srgbClr val="D9D9D9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522" name="Google Shape;522;p40"/>
          <p:cNvSpPr/>
          <p:nvPr/>
        </p:nvSpPr>
        <p:spPr>
          <a:xfrm>
            <a:off x="3329842" y="2243655"/>
            <a:ext cx="2438684" cy="222047"/>
          </a:xfrm>
          <a:custGeom>
            <a:avLst/>
            <a:gdLst/>
            <a:ahLst/>
            <a:cxnLst/>
            <a:rect l="l" t="t" r="r" b="b"/>
            <a:pathLst>
              <a:path w="7468" h="680" extrusionOk="0">
                <a:moveTo>
                  <a:pt x="0" y="0"/>
                </a:moveTo>
                <a:lnTo>
                  <a:pt x="7467" y="0"/>
                </a:lnTo>
                <a:lnTo>
                  <a:pt x="7467" y="679"/>
                </a:lnTo>
                <a:lnTo>
                  <a:pt x="0" y="67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23" name="Google Shape;523;p40"/>
          <p:cNvSpPr/>
          <p:nvPr/>
        </p:nvSpPr>
        <p:spPr>
          <a:xfrm>
            <a:off x="3993721" y="1021416"/>
            <a:ext cx="731475" cy="674631"/>
          </a:xfrm>
          <a:custGeom>
            <a:avLst/>
            <a:gdLst/>
            <a:ahLst/>
            <a:cxnLst/>
            <a:rect l="l" t="t" r="r" b="b"/>
            <a:pathLst>
              <a:path w="2240" h="2066" extrusionOk="0">
                <a:moveTo>
                  <a:pt x="0" y="0"/>
                </a:moveTo>
                <a:lnTo>
                  <a:pt x="2239" y="0"/>
                </a:lnTo>
                <a:lnTo>
                  <a:pt x="2239" y="2065"/>
                </a:lnTo>
                <a:lnTo>
                  <a:pt x="0" y="20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524" name="Google Shape;52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4048" y="1021743"/>
            <a:ext cx="730495" cy="67365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0"/>
          <p:cNvSpPr/>
          <p:nvPr/>
        </p:nvSpPr>
        <p:spPr>
          <a:xfrm>
            <a:off x="4063603" y="1535390"/>
            <a:ext cx="592037" cy="183515"/>
          </a:xfrm>
          <a:custGeom>
            <a:avLst/>
            <a:gdLst/>
            <a:ahLst/>
            <a:cxnLst/>
            <a:rect l="l" t="t" r="r" b="b"/>
            <a:pathLst>
              <a:path w="1813" h="562" extrusionOk="0">
                <a:moveTo>
                  <a:pt x="0" y="0"/>
                </a:moveTo>
                <a:lnTo>
                  <a:pt x="1812" y="0"/>
                </a:lnTo>
                <a:lnTo>
                  <a:pt x="1812" y="561"/>
                </a:lnTo>
                <a:lnTo>
                  <a:pt x="0" y="5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26" name="Google Shape;526;p40"/>
          <p:cNvSpPr txBox="1"/>
          <p:nvPr/>
        </p:nvSpPr>
        <p:spPr>
          <a:xfrm>
            <a:off x="3615248" y="2270104"/>
            <a:ext cx="2221201" cy="19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ANSIBLE AUTOMATION ENGINE</a:t>
            </a:r>
            <a:endParaRPr sz="9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40"/>
          <p:cNvSpPr/>
          <p:nvPr/>
        </p:nvSpPr>
        <p:spPr>
          <a:xfrm>
            <a:off x="2514444" y="3910640"/>
            <a:ext cx="731475" cy="7837"/>
          </a:xfrm>
          <a:custGeom>
            <a:avLst/>
            <a:gdLst/>
            <a:ahLst/>
            <a:cxnLst/>
            <a:rect l="l" t="t" r="r" b="b"/>
            <a:pathLst>
              <a:path w="2240" h="24" extrusionOk="0">
                <a:moveTo>
                  <a:pt x="0" y="23"/>
                </a:moveTo>
                <a:lnTo>
                  <a:pt x="2239" y="0"/>
                </a:lnTo>
                <a:lnTo>
                  <a:pt x="0" y="23"/>
                </a:lnTo>
              </a:path>
            </a:pathLst>
          </a:custGeom>
          <a:noFill/>
          <a:ln>
            <a:noFill/>
          </a:ln>
        </p:spPr>
      </p:sp>
      <p:cxnSp>
        <p:nvCxnSpPr>
          <p:cNvPr id="528" name="Google Shape;528;p40"/>
          <p:cNvCxnSpPr/>
          <p:nvPr/>
        </p:nvCxnSpPr>
        <p:spPr>
          <a:xfrm rot="10800000" flipH="1">
            <a:off x="2514118" y="3911293"/>
            <a:ext cx="659960" cy="6531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9" name="Google Shape;529;p40"/>
          <p:cNvSpPr/>
          <p:nvPr/>
        </p:nvSpPr>
        <p:spPr>
          <a:xfrm>
            <a:off x="3173098" y="3889415"/>
            <a:ext cx="58779" cy="45716"/>
          </a:xfrm>
          <a:custGeom>
            <a:avLst/>
            <a:gdLst/>
            <a:ahLst/>
            <a:cxnLst/>
            <a:rect l="l" t="t" r="r" b="b"/>
            <a:pathLst>
              <a:path w="180" h="140" extrusionOk="0">
                <a:moveTo>
                  <a:pt x="2" y="139"/>
                </a:moveTo>
                <a:lnTo>
                  <a:pt x="179" y="66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30" name="Google Shape;530;p40"/>
          <p:cNvSpPr/>
          <p:nvPr/>
        </p:nvSpPr>
        <p:spPr>
          <a:xfrm>
            <a:off x="5894576" y="2928409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531" name="Google Shape;531;p40"/>
          <p:cNvCxnSpPr/>
          <p:nvPr/>
        </p:nvCxnSpPr>
        <p:spPr>
          <a:xfrm>
            <a:off x="5894249" y="2928409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40"/>
          <p:cNvSpPr/>
          <p:nvPr/>
        </p:nvSpPr>
        <p:spPr>
          <a:xfrm>
            <a:off x="6289702" y="2906204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33" name="Google Shape;533;p40"/>
          <p:cNvSpPr/>
          <p:nvPr/>
        </p:nvSpPr>
        <p:spPr>
          <a:xfrm>
            <a:off x="5894576" y="3857087"/>
            <a:ext cx="467295" cy="327"/>
          </a:xfrm>
          <a:custGeom>
            <a:avLst/>
            <a:gdLst/>
            <a:ahLst/>
            <a:cxnLst/>
            <a:rect l="l" t="t" r="r" b="b"/>
            <a:pathLst>
              <a:path w="1431" h="1" extrusionOk="0">
                <a:moveTo>
                  <a:pt x="0" y="0"/>
                </a:moveTo>
                <a:lnTo>
                  <a:pt x="143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534" name="Google Shape;534;p40"/>
          <p:cNvCxnSpPr/>
          <p:nvPr/>
        </p:nvCxnSpPr>
        <p:spPr>
          <a:xfrm>
            <a:off x="5894249" y="3856761"/>
            <a:ext cx="395127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5" name="Google Shape;535;p40"/>
          <p:cNvSpPr/>
          <p:nvPr/>
        </p:nvSpPr>
        <p:spPr>
          <a:xfrm>
            <a:off x="6289702" y="3834556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70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36" name="Google Shape;536;p40"/>
          <p:cNvSpPr/>
          <p:nvPr/>
        </p:nvSpPr>
        <p:spPr>
          <a:xfrm>
            <a:off x="2278021" y="3379033"/>
            <a:ext cx="967245" cy="327"/>
          </a:xfrm>
          <a:custGeom>
            <a:avLst/>
            <a:gdLst/>
            <a:ahLst/>
            <a:cxnLst/>
            <a:rect l="l" t="t" r="r" b="b"/>
            <a:pathLst>
              <a:path w="2962" h="1" extrusionOk="0">
                <a:moveTo>
                  <a:pt x="0" y="0"/>
                </a:moveTo>
                <a:lnTo>
                  <a:pt x="296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537" name="Google Shape;537;p40"/>
          <p:cNvCxnSpPr/>
          <p:nvPr/>
        </p:nvCxnSpPr>
        <p:spPr>
          <a:xfrm>
            <a:off x="2278021" y="3378707"/>
            <a:ext cx="895730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40"/>
          <p:cNvSpPr/>
          <p:nvPr/>
        </p:nvSpPr>
        <p:spPr>
          <a:xfrm>
            <a:off x="3173751" y="3356502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39" name="Google Shape;539;p40"/>
          <p:cNvSpPr/>
          <p:nvPr/>
        </p:nvSpPr>
        <p:spPr>
          <a:xfrm>
            <a:off x="2189852" y="3180497"/>
            <a:ext cx="327" cy="357888"/>
          </a:xfrm>
          <a:custGeom>
            <a:avLst/>
            <a:gdLst/>
            <a:ahLst/>
            <a:cxnLst/>
            <a:rect l="l" t="t" r="r" b="b"/>
            <a:pathLst>
              <a:path w="1" h="1096" extrusionOk="0">
                <a:moveTo>
                  <a:pt x="0" y="0"/>
                </a:move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540" name="Google Shape;540;p40"/>
          <p:cNvCxnSpPr/>
          <p:nvPr/>
        </p:nvCxnSpPr>
        <p:spPr>
          <a:xfrm>
            <a:off x="2189852" y="3180171"/>
            <a:ext cx="0" cy="280498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40"/>
          <p:cNvSpPr/>
          <p:nvPr/>
        </p:nvSpPr>
        <p:spPr>
          <a:xfrm>
            <a:off x="2168953" y="3460995"/>
            <a:ext cx="42778" cy="62696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64" y="191"/>
                </a:lnTo>
                <a:lnTo>
                  <a:pt x="130" y="0"/>
                </a:lnTo>
                <a:lnTo>
                  <a:pt x="0" y="0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42" name="Google Shape;542;p40"/>
          <p:cNvSpPr/>
          <p:nvPr/>
        </p:nvSpPr>
        <p:spPr>
          <a:xfrm>
            <a:off x="2281287" y="3177558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543" name="Google Shape;543;p40"/>
          <p:cNvCxnSpPr/>
          <p:nvPr/>
        </p:nvCxnSpPr>
        <p:spPr>
          <a:xfrm>
            <a:off x="2281287" y="3177558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4" name="Google Shape;544;p40"/>
          <p:cNvSpPr/>
          <p:nvPr/>
        </p:nvSpPr>
        <p:spPr>
          <a:xfrm>
            <a:off x="2850139" y="3003513"/>
            <a:ext cx="397413" cy="6857"/>
          </a:xfrm>
          <a:custGeom>
            <a:avLst/>
            <a:gdLst/>
            <a:ahLst/>
            <a:cxnLst/>
            <a:rect l="l" t="t" r="r" b="b"/>
            <a:pathLst>
              <a:path w="1217" h="21" extrusionOk="0">
                <a:moveTo>
                  <a:pt x="0" y="20"/>
                </a:moveTo>
                <a:lnTo>
                  <a:pt x="1216" y="0"/>
                </a:lnTo>
                <a:lnTo>
                  <a:pt x="0" y="20"/>
                </a:lnTo>
              </a:path>
            </a:pathLst>
          </a:custGeom>
          <a:noFill/>
          <a:ln>
            <a:noFill/>
          </a:ln>
        </p:spPr>
      </p:sp>
      <p:cxnSp>
        <p:nvCxnSpPr>
          <p:cNvPr id="545" name="Google Shape;545;p40"/>
          <p:cNvCxnSpPr/>
          <p:nvPr/>
        </p:nvCxnSpPr>
        <p:spPr>
          <a:xfrm rot="10800000" flipH="1">
            <a:off x="2850139" y="3004492"/>
            <a:ext cx="325898" cy="5551"/>
          </a:xfrm>
          <a:prstGeom prst="straightConnector1">
            <a:avLst/>
          </a:prstGeom>
          <a:noFill/>
          <a:ln w="9525" cap="flat" cmpd="sng">
            <a:solidFill>
              <a:srgbClr val="4CB1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6" name="Google Shape;546;p40"/>
          <p:cNvSpPr/>
          <p:nvPr/>
        </p:nvSpPr>
        <p:spPr>
          <a:xfrm>
            <a:off x="3175057" y="2982288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2" y="139"/>
                </a:moveTo>
                <a:lnTo>
                  <a:pt x="177" y="68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4CB1B2"/>
          </a:solidFill>
          <a:ln w="9525" cap="flat" cmpd="sng">
            <a:solidFill>
              <a:srgbClr val="4CB1B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47" name="Google Shape;547;p40"/>
          <p:cNvSpPr/>
          <p:nvPr/>
        </p:nvSpPr>
        <p:spPr>
          <a:xfrm>
            <a:off x="3058805" y="2705055"/>
            <a:ext cx="187114" cy="327"/>
          </a:xfrm>
          <a:custGeom>
            <a:avLst/>
            <a:gdLst/>
            <a:ahLst/>
            <a:cxnLst/>
            <a:rect l="l" t="t" r="r" b="b"/>
            <a:pathLst>
              <a:path w="573" h="1" extrusionOk="0">
                <a:moveTo>
                  <a:pt x="0" y="0"/>
                </a:moveTo>
                <a:lnTo>
                  <a:pt x="57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548" name="Google Shape;548;p40"/>
          <p:cNvCxnSpPr/>
          <p:nvPr/>
        </p:nvCxnSpPr>
        <p:spPr>
          <a:xfrm>
            <a:off x="3058805" y="2705055"/>
            <a:ext cx="115599" cy="0"/>
          </a:xfrm>
          <a:prstGeom prst="straightConnector1">
            <a:avLst/>
          </a:prstGeom>
          <a:noFill/>
          <a:ln w="9525" cap="flat" cmpd="sng">
            <a:solidFill>
              <a:srgbClr val="4CB1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9" name="Google Shape;549;p40"/>
          <p:cNvSpPr/>
          <p:nvPr/>
        </p:nvSpPr>
        <p:spPr>
          <a:xfrm>
            <a:off x="3174404" y="2682851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0" y="139"/>
                </a:moveTo>
                <a:lnTo>
                  <a:pt x="177" y="69"/>
                </a:lnTo>
                <a:lnTo>
                  <a:pt x="0" y="0"/>
                </a:lnTo>
                <a:lnTo>
                  <a:pt x="0" y="139"/>
                </a:lnTo>
              </a:path>
            </a:pathLst>
          </a:custGeom>
          <a:solidFill>
            <a:srgbClr val="4CB1B2"/>
          </a:solidFill>
          <a:ln w="9525" cap="flat" cmpd="sng">
            <a:solidFill>
              <a:srgbClr val="4CB1B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50" name="Google Shape;550;p40"/>
          <p:cNvSpPr/>
          <p:nvPr/>
        </p:nvSpPr>
        <p:spPr>
          <a:xfrm>
            <a:off x="3068928" y="1965769"/>
            <a:ext cx="327" cy="739613"/>
          </a:xfrm>
          <a:custGeom>
            <a:avLst/>
            <a:gdLst/>
            <a:ahLst/>
            <a:cxnLst/>
            <a:rect l="l" t="t" r="r" b="b"/>
            <a:pathLst>
              <a:path w="1" h="2265" extrusionOk="0">
                <a:moveTo>
                  <a:pt x="0" y="0"/>
                </a:moveTo>
                <a:lnTo>
                  <a:pt x="0" y="22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551" name="Google Shape;551;p40"/>
          <p:cNvCxnSpPr/>
          <p:nvPr/>
        </p:nvCxnSpPr>
        <p:spPr>
          <a:xfrm>
            <a:off x="3068928" y="1965769"/>
            <a:ext cx="0" cy="73928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2" name="Google Shape;552;p40"/>
          <p:cNvSpPr/>
          <p:nvPr/>
        </p:nvSpPr>
        <p:spPr>
          <a:xfrm>
            <a:off x="3058805" y="1965769"/>
            <a:ext cx="1303592" cy="327"/>
          </a:xfrm>
          <a:custGeom>
            <a:avLst/>
            <a:gdLst/>
            <a:ahLst/>
            <a:cxnLst/>
            <a:rect l="l" t="t" r="r" b="b"/>
            <a:pathLst>
              <a:path w="3992" h="1" extrusionOk="0">
                <a:moveTo>
                  <a:pt x="3991" y="0"/>
                </a:moveTo>
                <a:lnTo>
                  <a:pt x="0" y="0"/>
                </a:lnTo>
                <a:lnTo>
                  <a:pt x="3991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553" name="Google Shape;553;p40"/>
          <p:cNvCxnSpPr/>
          <p:nvPr/>
        </p:nvCxnSpPr>
        <p:spPr>
          <a:xfrm rot="10800000">
            <a:off x="3058805" y="1965769"/>
            <a:ext cx="1303266" cy="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4" name="Google Shape;554;p40"/>
          <p:cNvSpPr/>
          <p:nvPr/>
        </p:nvSpPr>
        <p:spPr>
          <a:xfrm>
            <a:off x="4362071" y="1767233"/>
            <a:ext cx="327" cy="207353"/>
          </a:xfrm>
          <a:custGeom>
            <a:avLst/>
            <a:gdLst/>
            <a:ahLst/>
            <a:cxnLst/>
            <a:rect l="l" t="t" r="r" b="b"/>
            <a:pathLst>
              <a:path w="1" h="635" extrusionOk="0">
                <a:moveTo>
                  <a:pt x="0" y="0"/>
                </a:moveTo>
                <a:lnTo>
                  <a:pt x="0" y="6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555" name="Google Shape;555;p40"/>
          <p:cNvCxnSpPr/>
          <p:nvPr/>
        </p:nvCxnSpPr>
        <p:spPr>
          <a:xfrm>
            <a:off x="4362071" y="1766907"/>
            <a:ext cx="0" cy="207026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6" name="Google Shape;556;p40"/>
          <p:cNvSpPr/>
          <p:nvPr/>
        </p:nvSpPr>
        <p:spPr>
          <a:xfrm>
            <a:off x="1753253" y="2249859"/>
            <a:ext cx="906833" cy="664508"/>
          </a:xfrm>
          <a:custGeom>
            <a:avLst/>
            <a:gdLst/>
            <a:ahLst/>
            <a:cxnLst/>
            <a:rect l="l" t="t" r="r" b="b"/>
            <a:pathLst>
              <a:path w="2777" h="2035" extrusionOk="0">
                <a:moveTo>
                  <a:pt x="0" y="0"/>
                </a:moveTo>
                <a:lnTo>
                  <a:pt x="2776" y="0"/>
                </a:lnTo>
                <a:lnTo>
                  <a:pt x="2776" y="2034"/>
                </a:lnTo>
                <a:lnTo>
                  <a:pt x="0" y="203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557" name="Google Shape;55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3253" y="2250185"/>
            <a:ext cx="906180" cy="66352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0"/>
          <p:cNvSpPr/>
          <p:nvPr/>
        </p:nvSpPr>
        <p:spPr>
          <a:xfrm>
            <a:off x="1629164" y="2913714"/>
            <a:ext cx="1159910" cy="165556"/>
          </a:xfrm>
          <a:custGeom>
            <a:avLst/>
            <a:gdLst/>
            <a:ahLst/>
            <a:cxnLst/>
            <a:rect l="l" t="t" r="r" b="b"/>
            <a:pathLst>
              <a:path w="3552" h="507" extrusionOk="0">
                <a:moveTo>
                  <a:pt x="0" y="0"/>
                </a:moveTo>
                <a:lnTo>
                  <a:pt x="3551" y="0"/>
                </a:lnTo>
                <a:lnTo>
                  <a:pt x="3551" y="506"/>
                </a:lnTo>
                <a:lnTo>
                  <a:pt x="0" y="50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59" name="Google Shape;559;p40"/>
          <p:cNvSpPr txBox="1"/>
          <p:nvPr/>
        </p:nvSpPr>
        <p:spPr>
          <a:xfrm>
            <a:off x="4207612" y="1582412"/>
            <a:ext cx="334388" cy="12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CMDB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40"/>
          <p:cNvSpPr/>
          <p:nvPr/>
        </p:nvSpPr>
        <p:spPr>
          <a:xfrm>
            <a:off x="3578674" y="3236662"/>
            <a:ext cx="911731" cy="178291"/>
          </a:xfrm>
          <a:custGeom>
            <a:avLst/>
            <a:gdLst/>
            <a:ahLst/>
            <a:cxnLst/>
            <a:rect l="l" t="t" r="r" b="b"/>
            <a:pathLst>
              <a:path w="2792" h="546" extrusionOk="0">
                <a:moveTo>
                  <a:pt x="0" y="0"/>
                </a:moveTo>
                <a:lnTo>
                  <a:pt x="2791" y="0"/>
                </a:lnTo>
                <a:lnTo>
                  <a:pt x="2791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61" name="Google Shape;561;p40"/>
          <p:cNvSpPr txBox="1"/>
          <p:nvPr/>
        </p:nvSpPr>
        <p:spPr>
          <a:xfrm>
            <a:off x="2045517" y="2943103"/>
            <a:ext cx="38467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USERS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40"/>
          <p:cNvSpPr/>
          <p:nvPr/>
        </p:nvSpPr>
        <p:spPr>
          <a:xfrm>
            <a:off x="6440243" y="2698851"/>
            <a:ext cx="458151" cy="417971"/>
          </a:xfrm>
          <a:custGeom>
            <a:avLst/>
            <a:gdLst/>
            <a:ahLst/>
            <a:cxnLst/>
            <a:rect l="l" t="t" r="r" b="b"/>
            <a:pathLst>
              <a:path w="1403" h="1280" extrusionOk="0">
                <a:moveTo>
                  <a:pt x="0" y="0"/>
                </a:moveTo>
                <a:lnTo>
                  <a:pt x="1402" y="0"/>
                </a:lnTo>
                <a:lnTo>
                  <a:pt x="1402" y="1279"/>
                </a:lnTo>
                <a:lnTo>
                  <a:pt x="0" y="127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563" name="Google Shape;563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243" y="2698851"/>
            <a:ext cx="457172" cy="41699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0"/>
          <p:cNvSpPr/>
          <p:nvPr/>
        </p:nvSpPr>
        <p:spPr>
          <a:xfrm>
            <a:off x="6200228" y="3153394"/>
            <a:ext cx="912057" cy="165556"/>
          </a:xfrm>
          <a:custGeom>
            <a:avLst/>
            <a:gdLst/>
            <a:ahLst/>
            <a:cxnLst/>
            <a:rect l="l" t="t" r="r" b="b"/>
            <a:pathLst>
              <a:path w="2793" h="507" extrusionOk="0">
                <a:moveTo>
                  <a:pt x="0" y="0"/>
                </a:moveTo>
                <a:lnTo>
                  <a:pt x="2792" y="0"/>
                </a:lnTo>
                <a:lnTo>
                  <a:pt x="2792" y="506"/>
                </a:lnTo>
                <a:lnTo>
                  <a:pt x="0" y="50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65" name="Google Shape;565;p40"/>
          <p:cNvSpPr txBox="1"/>
          <p:nvPr/>
        </p:nvSpPr>
        <p:spPr>
          <a:xfrm>
            <a:off x="3749461" y="3266051"/>
            <a:ext cx="680206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INVENTORY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40"/>
          <p:cNvSpPr/>
          <p:nvPr/>
        </p:nvSpPr>
        <p:spPr>
          <a:xfrm>
            <a:off x="6198921" y="4138891"/>
            <a:ext cx="912057" cy="288988"/>
          </a:xfrm>
          <a:custGeom>
            <a:avLst/>
            <a:gdLst/>
            <a:ahLst/>
            <a:cxnLst/>
            <a:rect l="l" t="t" r="r" b="b"/>
            <a:pathLst>
              <a:path w="2793" h="885" extrusionOk="0">
                <a:moveTo>
                  <a:pt x="0" y="0"/>
                </a:moveTo>
                <a:lnTo>
                  <a:pt x="2792" y="0"/>
                </a:lnTo>
                <a:lnTo>
                  <a:pt x="2792" y="884"/>
                </a:lnTo>
                <a:lnTo>
                  <a:pt x="0" y="8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67" name="Google Shape;567;p40"/>
          <p:cNvSpPr txBox="1"/>
          <p:nvPr/>
        </p:nvSpPr>
        <p:spPr>
          <a:xfrm>
            <a:off x="6490205" y="3182783"/>
            <a:ext cx="39088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HOSTS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6407914" y="4167953"/>
            <a:ext cx="618161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NETWORK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6446120" y="3639939"/>
            <a:ext cx="439864" cy="472830"/>
          </a:xfrm>
          <a:custGeom>
            <a:avLst/>
            <a:gdLst/>
            <a:ahLst/>
            <a:cxnLst/>
            <a:rect l="l" t="t" r="r" b="b"/>
            <a:pathLst>
              <a:path w="1347" h="1448" extrusionOk="0">
                <a:moveTo>
                  <a:pt x="0" y="0"/>
                </a:moveTo>
                <a:lnTo>
                  <a:pt x="1346" y="0"/>
                </a:lnTo>
                <a:lnTo>
                  <a:pt x="1346" y="1447"/>
                </a:lnTo>
                <a:lnTo>
                  <a:pt x="0" y="144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570" name="Google Shape;570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46120" y="3639939"/>
            <a:ext cx="439211" cy="4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0"/>
          <p:cNvSpPr/>
          <p:nvPr/>
        </p:nvSpPr>
        <p:spPr>
          <a:xfrm>
            <a:off x="4770586" y="4052032"/>
            <a:ext cx="731475" cy="178291"/>
          </a:xfrm>
          <a:custGeom>
            <a:avLst/>
            <a:gdLst/>
            <a:ahLst/>
            <a:cxnLst/>
            <a:rect l="l" t="t" r="r" b="b"/>
            <a:pathLst>
              <a:path w="2240" h="546" extrusionOk="0">
                <a:moveTo>
                  <a:pt x="0" y="0"/>
                </a:moveTo>
                <a:lnTo>
                  <a:pt x="2239" y="0"/>
                </a:lnTo>
                <a:lnTo>
                  <a:pt x="2239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72" name="Google Shape;572;p40"/>
          <p:cNvSpPr/>
          <p:nvPr/>
        </p:nvSpPr>
        <p:spPr>
          <a:xfrm>
            <a:off x="4922106" y="4093176"/>
            <a:ext cx="428435" cy="131922"/>
          </a:xfrm>
          <a:custGeom>
            <a:avLst/>
            <a:gdLst/>
            <a:ahLst/>
            <a:cxnLst/>
            <a:rect l="l" t="t" r="r" b="b"/>
            <a:pathLst>
              <a:path w="1312" h="404" extrusionOk="0">
                <a:moveTo>
                  <a:pt x="0" y="0"/>
                </a:moveTo>
                <a:lnTo>
                  <a:pt x="1311" y="0"/>
                </a:lnTo>
                <a:lnTo>
                  <a:pt x="1311" y="403"/>
                </a:lnTo>
                <a:lnTo>
                  <a:pt x="0" y="403"/>
                </a:lnTo>
                <a:lnTo>
                  <a:pt x="0" y="0"/>
                </a:lnTo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573" name="Google Shape;573;p40"/>
          <p:cNvSpPr/>
          <p:nvPr/>
        </p:nvSpPr>
        <p:spPr>
          <a:xfrm>
            <a:off x="4922106" y="4090890"/>
            <a:ext cx="428435" cy="167841"/>
          </a:xfrm>
          <a:custGeom>
            <a:avLst/>
            <a:gdLst/>
            <a:ahLst/>
            <a:cxnLst/>
            <a:rect l="l" t="t" r="r" b="b"/>
            <a:pathLst>
              <a:path w="1312" h="514" extrusionOk="0">
                <a:moveTo>
                  <a:pt x="0" y="0"/>
                </a:moveTo>
                <a:lnTo>
                  <a:pt x="1311" y="0"/>
                </a:lnTo>
                <a:lnTo>
                  <a:pt x="1311" y="513"/>
                </a:lnTo>
                <a:lnTo>
                  <a:pt x="0" y="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74" name="Google Shape;574;p40"/>
          <p:cNvSpPr txBox="1"/>
          <p:nvPr/>
        </p:nvSpPr>
        <p:spPr>
          <a:xfrm>
            <a:off x="6445141" y="4300855"/>
            <a:ext cx="497337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DEVICES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5" name="Google Shape;575;p40"/>
          <p:cNvSpPr/>
          <p:nvPr/>
        </p:nvSpPr>
        <p:spPr>
          <a:xfrm>
            <a:off x="5349888" y="4090890"/>
            <a:ext cx="327" cy="167515"/>
          </a:xfrm>
          <a:custGeom>
            <a:avLst/>
            <a:gdLst/>
            <a:ahLst/>
            <a:cxnLst/>
            <a:rect l="l" t="t" r="r" b="b"/>
            <a:pathLst>
              <a:path w="1" h="513" extrusionOk="0">
                <a:moveTo>
                  <a:pt x="0" y="0"/>
                </a:moveTo>
                <a:lnTo>
                  <a:pt x="0" y="5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76" name="Google Shape;576;p40"/>
          <p:cNvSpPr/>
          <p:nvPr/>
        </p:nvSpPr>
        <p:spPr>
          <a:xfrm>
            <a:off x="3819343" y="2730852"/>
            <a:ext cx="414067" cy="475115"/>
          </a:xfrm>
          <a:custGeom>
            <a:avLst/>
            <a:gdLst/>
            <a:ahLst/>
            <a:cxnLst/>
            <a:rect l="l" t="t" r="r" b="b"/>
            <a:pathLst>
              <a:path w="1268" h="1455" extrusionOk="0">
                <a:moveTo>
                  <a:pt x="0" y="0"/>
                </a:moveTo>
                <a:lnTo>
                  <a:pt x="1267" y="0"/>
                </a:lnTo>
                <a:lnTo>
                  <a:pt x="1267" y="1454"/>
                </a:lnTo>
                <a:lnTo>
                  <a:pt x="0" y="14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577" name="Google Shape;577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9669" y="2731505"/>
            <a:ext cx="412761" cy="47413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0"/>
          <p:cNvSpPr/>
          <p:nvPr/>
        </p:nvSpPr>
        <p:spPr>
          <a:xfrm>
            <a:off x="4878348" y="2747179"/>
            <a:ext cx="465335" cy="466299"/>
          </a:xfrm>
          <a:custGeom>
            <a:avLst/>
            <a:gdLst/>
            <a:ahLst/>
            <a:cxnLst/>
            <a:rect l="l" t="t" r="r" b="b"/>
            <a:pathLst>
              <a:path w="1425" h="1428" extrusionOk="0">
                <a:moveTo>
                  <a:pt x="0" y="0"/>
                </a:moveTo>
                <a:lnTo>
                  <a:pt x="1424" y="0"/>
                </a:lnTo>
                <a:lnTo>
                  <a:pt x="1424" y="1427"/>
                </a:lnTo>
                <a:lnTo>
                  <a:pt x="0" y="142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579" name="Google Shape;579;p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78348" y="2747506"/>
            <a:ext cx="464682" cy="46531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0"/>
          <p:cNvSpPr/>
          <p:nvPr/>
        </p:nvSpPr>
        <p:spPr>
          <a:xfrm>
            <a:off x="4908391" y="3240254"/>
            <a:ext cx="467295" cy="178291"/>
          </a:xfrm>
          <a:custGeom>
            <a:avLst/>
            <a:gdLst/>
            <a:ahLst/>
            <a:cxnLst/>
            <a:rect l="l" t="t" r="r" b="b"/>
            <a:pathLst>
              <a:path w="1431" h="546" extrusionOk="0">
                <a:moveTo>
                  <a:pt x="0" y="0"/>
                </a:moveTo>
                <a:lnTo>
                  <a:pt x="1430" y="0"/>
                </a:lnTo>
                <a:lnTo>
                  <a:pt x="1430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81" name="Google Shape;581;p40"/>
          <p:cNvSpPr txBox="1"/>
          <p:nvPr/>
        </p:nvSpPr>
        <p:spPr>
          <a:xfrm>
            <a:off x="4922432" y="4081420"/>
            <a:ext cx="511053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PLUGINS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40"/>
          <p:cNvSpPr/>
          <p:nvPr/>
        </p:nvSpPr>
        <p:spPr>
          <a:xfrm>
            <a:off x="4847326" y="3619040"/>
            <a:ext cx="552198" cy="399358"/>
          </a:xfrm>
          <a:custGeom>
            <a:avLst/>
            <a:gdLst/>
            <a:ahLst/>
            <a:cxnLst/>
            <a:rect l="l" t="t" r="r" b="b"/>
            <a:pathLst>
              <a:path w="1691" h="1223" extrusionOk="0">
                <a:moveTo>
                  <a:pt x="0" y="0"/>
                </a:moveTo>
                <a:lnTo>
                  <a:pt x="1690" y="0"/>
                </a:lnTo>
                <a:lnTo>
                  <a:pt x="1690" y="1222"/>
                </a:lnTo>
                <a:lnTo>
                  <a:pt x="0" y="122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583" name="Google Shape;583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47326" y="3619366"/>
            <a:ext cx="551545" cy="39837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0"/>
          <p:cNvSpPr/>
          <p:nvPr/>
        </p:nvSpPr>
        <p:spPr>
          <a:xfrm>
            <a:off x="3564959" y="4051705"/>
            <a:ext cx="912057" cy="178291"/>
          </a:xfrm>
          <a:custGeom>
            <a:avLst/>
            <a:gdLst/>
            <a:ahLst/>
            <a:cxnLst/>
            <a:rect l="l" t="t" r="r" b="b"/>
            <a:pathLst>
              <a:path w="2793" h="546" extrusionOk="0">
                <a:moveTo>
                  <a:pt x="0" y="0"/>
                </a:moveTo>
                <a:lnTo>
                  <a:pt x="2792" y="0"/>
                </a:lnTo>
                <a:lnTo>
                  <a:pt x="2792" y="545"/>
                </a:lnTo>
                <a:lnTo>
                  <a:pt x="0" y="54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85" name="Google Shape;585;p40"/>
          <p:cNvSpPr/>
          <p:nvPr/>
        </p:nvSpPr>
        <p:spPr>
          <a:xfrm>
            <a:off x="3780810" y="4092523"/>
            <a:ext cx="481010" cy="131922"/>
          </a:xfrm>
          <a:custGeom>
            <a:avLst/>
            <a:gdLst/>
            <a:ahLst/>
            <a:cxnLst/>
            <a:rect l="l" t="t" r="r" b="b"/>
            <a:pathLst>
              <a:path w="1473" h="404" extrusionOk="0">
                <a:moveTo>
                  <a:pt x="0" y="0"/>
                </a:moveTo>
                <a:lnTo>
                  <a:pt x="1472" y="0"/>
                </a:lnTo>
                <a:lnTo>
                  <a:pt x="1472" y="403"/>
                </a:lnTo>
                <a:lnTo>
                  <a:pt x="0" y="403"/>
                </a:lnTo>
                <a:lnTo>
                  <a:pt x="0" y="0"/>
                </a:lnTo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586" name="Google Shape;586;p40"/>
          <p:cNvSpPr/>
          <p:nvPr/>
        </p:nvSpPr>
        <p:spPr>
          <a:xfrm>
            <a:off x="3780810" y="4090237"/>
            <a:ext cx="481010" cy="167841"/>
          </a:xfrm>
          <a:custGeom>
            <a:avLst/>
            <a:gdLst/>
            <a:ahLst/>
            <a:cxnLst/>
            <a:rect l="l" t="t" r="r" b="b"/>
            <a:pathLst>
              <a:path w="1473" h="514" extrusionOk="0">
                <a:moveTo>
                  <a:pt x="0" y="0"/>
                </a:moveTo>
                <a:lnTo>
                  <a:pt x="1472" y="0"/>
                </a:lnTo>
                <a:lnTo>
                  <a:pt x="1472" y="513"/>
                </a:lnTo>
                <a:lnTo>
                  <a:pt x="0" y="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87" name="Google Shape;587;p40"/>
          <p:cNvSpPr txBox="1"/>
          <p:nvPr/>
        </p:nvSpPr>
        <p:spPr>
          <a:xfrm>
            <a:off x="5065462" y="3269643"/>
            <a:ext cx="18842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24C55"/>
                </a:solidFill>
                <a:latin typeface="Overpass"/>
                <a:ea typeface="Overpass"/>
                <a:cs typeface="Overpass"/>
                <a:sym typeface="Overpass"/>
              </a:rPr>
              <a:t>CLI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40"/>
          <p:cNvSpPr/>
          <p:nvPr/>
        </p:nvSpPr>
        <p:spPr>
          <a:xfrm>
            <a:off x="4260840" y="4090237"/>
            <a:ext cx="327" cy="167515"/>
          </a:xfrm>
          <a:custGeom>
            <a:avLst/>
            <a:gdLst/>
            <a:ahLst/>
            <a:cxnLst/>
            <a:rect l="l" t="t" r="r" b="b"/>
            <a:pathLst>
              <a:path w="1" h="513" extrusionOk="0">
                <a:moveTo>
                  <a:pt x="0" y="0"/>
                </a:moveTo>
                <a:lnTo>
                  <a:pt x="0" y="5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89" name="Google Shape;589;p40"/>
          <p:cNvSpPr/>
          <p:nvPr/>
        </p:nvSpPr>
        <p:spPr>
          <a:xfrm>
            <a:off x="3851998" y="3636347"/>
            <a:ext cx="360512" cy="386950"/>
          </a:xfrm>
          <a:custGeom>
            <a:avLst/>
            <a:gdLst/>
            <a:ahLst/>
            <a:cxnLst/>
            <a:rect l="l" t="t" r="r" b="b"/>
            <a:pathLst>
              <a:path w="1104" h="1185" extrusionOk="0">
                <a:moveTo>
                  <a:pt x="0" y="0"/>
                </a:moveTo>
                <a:lnTo>
                  <a:pt x="1103" y="0"/>
                </a:lnTo>
                <a:lnTo>
                  <a:pt x="1103" y="1184"/>
                </a:lnTo>
                <a:lnTo>
                  <a:pt x="0" y="11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590" name="Google Shape;590;p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51998" y="3636673"/>
            <a:ext cx="359533" cy="38597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0"/>
          <p:cNvSpPr/>
          <p:nvPr/>
        </p:nvSpPr>
        <p:spPr>
          <a:xfrm>
            <a:off x="6704749" y="1990913"/>
            <a:ext cx="327" cy="320662"/>
          </a:xfrm>
          <a:custGeom>
            <a:avLst/>
            <a:gdLst/>
            <a:ahLst/>
            <a:cxnLst/>
            <a:rect l="l" t="t" r="r" b="b"/>
            <a:pathLst>
              <a:path w="1" h="982" extrusionOk="0">
                <a:moveTo>
                  <a:pt x="0" y="981"/>
                </a:moveTo>
                <a:lnTo>
                  <a:pt x="0" y="0"/>
                </a:lnTo>
                <a:lnTo>
                  <a:pt x="0" y="981"/>
                </a:lnTo>
              </a:path>
            </a:pathLst>
          </a:custGeom>
          <a:noFill/>
          <a:ln>
            <a:noFill/>
          </a:ln>
        </p:spPr>
      </p:sp>
      <p:cxnSp>
        <p:nvCxnSpPr>
          <p:cNvPr id="592" name="Google Shape;592;p40"/>
          <p:cNvCxnSpPr/>
          <p:nvPr/>
        </p:nvCxnSpPr>
        <p:spPr>
          <a:xfrm rot="10800000">
            <a:off x="6704749" y="2067976"/>
            <a:ext cx="0" cy="243599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3" name="Google Shape;593;p40"/>
          <p:cNvSpPr/>
          <p:nvPr/>
        </p:nvSpPr>
        <p:spPr>
          <a:xfrm>
            <a:off x="6683849" y="2005934"/>
            <a:ext cx="42452" cy="62696"/>
          </a:xfrm>
          <a:custGeom>
            <a:avLst/>
            <a:gdLst/>
            <a:ahLst/>
            <a:cxnLst/>
            <a:rect l="l" t="t" r="r" b="b"/>
            <a:pathLst>
              <a:path w="130" h="192" extrusionOk="0">
                <a:moveTo>
                  <a:pt x="129" y="191"/>
                </a:moveTo>
                <a:lnTo>
                  <a:pt x="65" y="0"/>
                </a:lnTo>
                <a:lnTo>
                  <a:pt x="0" y="191"/>
                </a:lnTo>
                <a:lnTo>
                  <a:pt x="129" y="191"/>
                </a:lnTo>
              </a:path>
            </a:pathLst>
          </a:cu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94" name="Google Shape;594;p40"/>
          <p:cNvSpPr/>
          <p:nvPr/>
        </p:nvSpPr>
        <p:spPr>
          <a:xfrm>
            <a:off x="2033108" y="891780"/>
            <a:ext cx="1645818" cy="912352"/>
          </a:xfrm>
          <a:custGeom>
            <a:avLst/>
            <a:gdLst/>
            <a:ahLst/>
            <a:cxnLst/>
            <a:rect l="l" t="t" r="r" b="b"/>
            <a:pathLst>
              <a:path w="5040" h="2794" extrusionOk="0">
                <a:moveTo>
                  <a:pt x="0" y="0"/>
                </a:moveTo>
                <a:lnTo>
                  <a:pt x="5039" y="0"/>
                </a:lnTo>
                <a:lnTo>
                  <a:pt x="5039" y="2793"/>
                </a:lnTo>
                <a:lnTo>
                  <a:pt x="0" y="27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595" name="Google Shape;595;p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33434" y="891780"/>
            <a:ext cx="1644838" cy="91104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0"/>
          <p:cNvSpPr/>
          <p:nvPr/>
        </p:nvSpPr>
        <p:spPr>
          <a:xfrm>
            <a:off x="1629164" y="4317509"/>
            <a:ext cx="1159910" cy="321315"/>
          </a:xfrm>
          <a:custGeom>
            <a:avLst/>
            <a:gdLst/>
            <a:ahLst/>
            <a:cxnLst/>
            <a:rect l="l" t="t" r="r" b="b"/>
            <a:pathLst>
              <a:path w="3552" h="984" extrusionOk="0">
                <a:moveTo>
                  <a:pt x="0" y="0"/>
                </a:moveTo>
                <a:lnTo>
                  <a:pt x="3551" y="0"/>
                </a:lnTo>
                <a:lnTo>
                  <a:pt x="3551" y="983"/>
                </a:lnTo>
                <a:lnTo>
                  <a:pt x="0" y="9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597" name="Google Shape;597;p40"/>
          <p:cNvSpPr txBox="1"/>
          <p:nvPr/>
        </p:nvSpPr>
        <p:spPr>
          <a:xfrm>
            <a:off x="3780810" y="4081094"/>
            <a:ext cx="56166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MODULES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40"/>
          <p:cNvSpPr txBox="1"/>
          <p:nvPr/>
        </p:nvSpPr>
        <p:spPr>
          <a:xfrm>
            <a:off x="1996534" y="4346897"/>
            <a:ext cx="532278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ANSIBLE 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9" name="Google Shape;599;p40"/>
          <p:cNvSpPr/>
          <p:nvPr/>
        </p:nvSpPr>
        <p:spPr>
          <a:xfrm>
            <a:off x="1820849" y="3484179"/>
            <a:ext cx="776212" cy="833983"/>
          </a:xfrm>
          <a:custGeom>
            <a:avLst/>
            <a:gdLst/>
            <a:ahLst/>
            <a:cxnLst/>
            <a:rect l="l" t="t" r="r" b="b"/>
            <a:pathLst>
              <a:path w="2377" h="2554" extrusionOk="0">
                <a:moveTo>
                  <a:pt x="0" y="0"/>
                </a:moveTo>
                <a:lnTo>
                  <a:pt x="2376" y="0"/>
                </a:lnTo>
                <a:lnTo>
                  <a:pt x="2376" y="2553"/>
                </a:lnTo>
                <a:lnTo>
                  <a:pt x="0" y="25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pic>
        <p:nvPicPr>
          <p:cNvPr id="600" name="Google Shape;600;p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21176" y="3484179"/>
            <a:ext cx="774579" cy="833003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0"/>
          <p:cNvSpPr/>
          <p:nvPr/>
        </p:nvSpPr>
        <p:spPr>
          <a:xfrm>
            <a:off x="2850139" y="3001880"/>
            <a:ext cx="397413" cy="6857"/>
          </a:xfrm>
          <a:custGeom>
            <a:avLst/>
            <a:gdLst/>
            <a:ahLst/>
            <a:cxnLst/>
            <a:rect l="l" t="t" r="r" b="b"/>
            <a:pathLst>
              <a:path w="1217" h="21" extrusionOk="0">
                <a:moveTo>
                  <a:pt x="0" y="20"/>
                </a:moveTo>
                <a:lnTo>
                  <a:pt x="1216" y="0"/>
                </a:lnTo>
                <a:lnTo>
                  <a:pt x="0" y="20"/>
                </a:lnTo>
              </a:path>
            </a:pathLst>
          </a:custGeom>
          <a:noFill/>
          <a:ln>
            <a:noFill/>
          </a:ln>
        </p:spPr>
      </p:sp>
      <p:cxnSp>
        <p:nvCxnSpPr>
          <p:cNvPr id="602" name="Google Shape;602;p40"/>
          <p:cNvCxnSpPr/>
          <p:nvPr/>
        </p:nvCxnSpPr>
        <p:spPr>
          <a:xfrm rot="10800000" flipH="1">
            <a:off x="2850139" y="3002860"/>
            <a:ext cx="325898" cy="5551"/>
          </a:xfrm>
          <a:prstGeom prst="straightConnector1">
            <a:avLst/>
          </a:prstGeom>
          <a:noFill/>
          <a:ln w="9525" cap="flat" cmpd="sng">
            <a:solidFill>
              <a:srgbClr val="4CB1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3" name="Google Shape;603;p40"/>
          <p:cNvSpPr/>
          <p:nvPr/>
        </p:nvSpPr>
        <p:spPr>
          <a:xfrm>
            <a:off x="3175057" y="2980981"/>
            <a:ext cx="58126" cy="45716"/>
          </a:xfrm>
          <a:custGeom>
            <a:avLst/>
            <a:gdLst/>
            <a:ahLst/>
            <a:cxnLst/>
            <a:rect l="l" t="t" r="r" b="b"/>
            <a:pathLst>
              <a:path w="178" h="140" extrusionOk="0">
                <a:moveTo>
                  <a:pt x="2" y="139"/>
                </a:moveTo>
                <a:lnTo>
                  <a:pt x="177" y="66"/>
                </a:lnTo>
                <a:lnTo>
                  <a:pt x="0" y="0"/>
                </a:lnTo>
                <a:lnTo>
                  <a:pt x="2" y="139"/>
                </a:lnTo>
              </a:path>
            </a:pathLst>
          </a:custGeom>
          <a:solidFill>
            <a:srgbClr val="4CB1B2"/>
          </a:solidFill>
          <a:ln w="9525" cap="flat" cmpd="sng">
            <a:solidFill>
              <a:srgbClr val="4CB1B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04" name="Google Shape;604;p40"/>
          <p:cNvSpPr/>
          <p:nvPr/>
        </p:nvSpPr>
        <p:spPr>
          <a:xfrm>
            <a:off x="2855690" y="1867807"/>
            <a:ext cx="327" cy="1146481"/>
          </a:xfrm>
          <a:custGeom>
            <a:avLst/>
            <a:gdLst/>
            <a:ahLst/>
            <a:cxnLst/>
            <a:rect l="l" t="t" r="r" b="b"/>
            <a:pathLst>
              <a:path w="1" h="3511" extrusionOk="0">
                <a:moveTo>
                  <a:pt x="0" y="0"/>
                </a:moveTo>
                <a:lnTo>
                  <a:pt x="0" y="35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cxnSp>
        <p:nvCxnSpPr>
          <p:cNvPr id="605" name="Google Shape;605;p40"/>
          <p:cNvCxnSpPr/>
          <p:nvPr/>
        </p:nvCxnSpPr>
        <p:spPr>
          <a:xfrm>
            <a:off x="2855364" y="1867807"/>
            <a:ext cx="0" cy="1146155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40"/>
          <p:cNvSpPr/>
          <p:nvPr/>
        </p:nvSpPr>
        <p:spPr>
          <a:xfrm>
            <a:off x="5947803" y="1333588"/>
            <a:ext cx="1443030" cy="268416"/>
          </a:xfrm>
          <a:custGeom>
            <a:avLst/>
            <a:gdLst/>
            <a:ahLst/>
            <a:cxnLst/>
            <a:rect l="l" t="t" r="r" b="b"/>
            <a:pathLst>
              <a:path w="4419" h="822" extrusionOk="0">
                <a:moveTo>
                  <a:pt x="0" y="0"/>
                </a:moveTo>
                <a:lnTo>
                  <a:pt x="4418" y="0"/>
                </a:lnTo>
                <a:lnTo>
                  <a:pt x="4418" y="821"/>
                </a:lnTo>
                <a:lnTo>
                  <a:pt x="0" y="8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07" name="Google Shape;607;p40"/>
          <p:cNvSpPr txBox="1"/>
          <p:nvPr/>
        </p:nvSpPr>
        <p:spPr>
          <a:xfrm>
            <a:off x="1939388" y="4480125"/>
            <a:ext cx="63612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414E55"/>
                </a:solidFill>
                <a:latin typeface="Overpass"/>
                <a:ea typeface="Overpass"/>
                <a:cs typeface="Overpass"/>
                <a:sym typeface="Overpass"/>
              </a:rPr>
              <a:t>PLAYBOOK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8" name="Google Shape;608;p40"/>
          <p:cNvSpPr txBox="1"/>
          <p:nvPr/>
        </p:nvSpPr>
        <p:spPr>
          <a:xfrm>
            <a:off x="6236474" y="1362977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40"/>
          <p:cNvSpPr/>
          <p:nvPr/>
        </p:nvSpPr>
        <p:spPr>
          <a:xfrm>
            <a:off x="2102010" y="1215381"/>
            <a:ext cx="1443030" cy="268416"/>
          </a:xfrm>
          <a:custGeom>
            <a:avLst/>
            <a:gdLst/>
            <a:ahLst/>
            <a:cxnLst/>
            <a:rect l="l" t="t" r="r" b="b"/>
            <a:pathLst>
              <a:path w="4419" h="822" extrusionOk="0">
                <a:moveTo>
                  <a:pt x="0" y="0"/>
                </a:moveTo>
                <a:lnTo>
                  <a:pt x="4418" y="0"/>
                </a:lnTo>
                <a:lnTo>
                  <a:pt x="4418" y="821"/>
                </a:lnTo>
                <a:lnTo>
                  <a:pt x="0" y="8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610" name="Google Shape;610;p40"/>
          <p:cNvSpPr txBox="1"/>
          <p:nvPr/>
        </p:nvSpPr>
        <p:spPr>
          <a:xfrm>
            <a:off x="6500001" y="1496205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40"/>
          <p:cNvSpPr txBox="1"/>
          <p:nvPr/>
        </p:nvSpPr>
        <p:spPr>
          <a:xfrm>
            <a:off x="2390681" y="1244770"/>
            <a:ext cx="1018840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PUBLIC / PRIVATE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40"/>
          <p:cNvSpPr/>
          <p:nvPr/>
        </p:nvSpPr>
        <p:spPr>
          <a:xfrm>
            <a:off x="2372721" y="2369699"/>
            <a:ext cx="3026803" cy="1545839"/>
          </a:xfrm>
          <a:custGeom>
            <a:avLst/>
            <a:gdLst/>
            <a:ahLst/>
            <a:cxnLst/>
            <a:rect l="l" t="t" r="r" b="b"/>
            <a:pathLst>
              <a:path w="9269" h="4734" extrusionOk="0">
                <a:moveTo>
                  <a:pt x="0" y="0"/>
                </a:moveTo>
                <a:lnTo>
                  <a:pt x="1544" y="0"/>
                </a:lnTo>
                <a:lnTo>
                  <a:pt x="3862" y="0"/>
                </a:lnTo>
                <a:lnTo>
                  <a:pt x="9268" y="0"/>
                </a:lnTo>
                <a:lnTo>
                  <a:pt x="9268" y="2031"/>
                </a:lnTo>
                <a:lnTo>
                  <a:pt x="9268" y="2901"/>
                </a:lnTo>
                <a:lnTo>
                  <a:pt x="9268" y="3481"/>
                </a:lnTo>
                <a:lnTo>
                  <a:pt x="3862" y="3481"/>
                </a:lnTo>
                <a:lnTo>
                  <a:pt x="87" y="4733"/>
                </a:lnTo>
                <a:lnTo>
                  <a:pt x="1544" y="3481"/>
                </a:lnTo>
                <a:lnTo>
                  <a:pt x="0" y="3481"/>
                </a:lnTo>
                <a:lnTo>
                  <a:pt x="0" y="2901"/>
                </a:lnTo>
                <a:lnTo>
                  <a:pt x="0" y="2031"/>
                </a:lnTo>
                <a:lnTo>
                  <a:pt x="0" y="0"/>
                </a:lnTo>
              </a:path>
            </a:pathLst>
          </a:custGeom>
          <a:solidFill>
            <a:srgbClr val="CCCCCC"/>
          </a:solidFill>
          <a:ln>
            <a:noFill/>
          </a:ln>
        </p:spPr>
      </p:sp>
      <p:sp>
        <p:nvSpPr>
          <p:cNvPr id="613" name="Google Shape;613;p40"/>
          <p:cNvSpPr txBox="1"/>
          <p:nvPr/>
        </p:nvSpPr>
        <p:spPr>
          <a:xfrm>
            <a:off x="2654208" y="1377671"/>
            <a:ext cx="398392" cy="15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strike="noStrik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sz="7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Google Shape;614;p40"/>
          <p:cNvSpPr txBox="1"/>
          <p:nvPr/>
        </p:nvSpPr>
        <p:spPr>
          <a:xfrm>
            <a:off x="2458930" y="2609379"/>
            <a:ext cx="2821402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PLAYBOOKS ARE WRITTEN IN YAML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" name="Google Shape;615;p40"/>
          <p:cNvSpPr txBox="1"/>
          <p:nvPr/>
        </p:nvSpPr>
        <p:spPr>
          <a:xfrm>
            <a:off x="2458930" y="2834692"/>
            <a:ext cx="2271490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Tasks are executed sequentially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6" name="Google Shape;616;p40"/>
          <p:cNvSpPr txBox="1"/>
          <p:nvPr/>
        </p:nvSpPr>
        <p:spPr>
          <a:xfrm>
            <a:off x="2458930" y="3060004"/>
            <a:ext cx="1701332" cy="1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Invoke Ansible modules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1461</Words>
  <Application>Microsoft Macintosh PowerPoint</Application>
  <PresentationFormat>On-screen Show (16:9)</PresentationFormat>
  <Paragraphs>427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Open Sans</vt:lpstr>
      <vt:lpstr>Times New Roman</vt:lpstr>
      <vt:lpstr>Lucida Sans</vt:lpstr>
      <vt:lpstr>Calibri</vt:lpstr>
      <vt:lpstr>Arial</vt:lpstr>
      <vt:lpstr>Overpass</vt:lpstr>
      <vt:lpstr>Caveat</vt:lpstr>
      <vt:lpstr>Consolas</vt:lpstr>
      <vt:lpstr>Courier New</vt:lpstr>
      <vt:lpstr>Simple Light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Ansible Network Automation works</vt:lpstr>
      <vt:lpstr>Modules</vt:lpstr>
      <vt:lpstr>Network modules</vt:lpstr>
      <vt:lpstr>Module Documentation</vt:lpstr>
      <vt:lpstr>Fact modules return structured data</vt:lpstr>
      <vt:lpstr>PowerPoint Presentation</vt:lpstr>
      <vt:lpstr>An Ansible Playbook Example</vt:lpstr>
      <vt:lpstr>Running a playbook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Ujwal Komarla</cp:lastModifiedBy>
  <cp:revision>2</cp:revision>
  <dcterms:modified xsi:type="dcterms:W3CDTF">2019-09-23T03:49:57Z</dcterms:modified>
</cp:coreProperties>
</file>